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4"/>
  </p:sldMasterIdLst>
  <p:notesMasterIdLst>
    <p:notesMasterId r:id="rId2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9144000" cy="5143500" type="screen16x9"/>
  <p:notesSz cx="6858000" cy="9144000"/>
  <p:embeddedFontLst>
    <p:embeddedFont>
      <p:font typeface="ROMANUS" panose="02000500000000000000"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434343"/>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38" d="100"/>
          <a:sy n="138" d="100"/>
        </p:scale>
        <p:origin x="870"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zra Tekin" userId="2338d6ad-67bb-4f11-82b9-30b74498202a" providerId="ADAL" clId="{826DFC47-8F41-40D4-9650-1814C10F83B0}"/>
    <pc:docChg chg="undo custSel modSld modMainMaster">
      <pc:chgData name="Azra Tekin" userId="2338d6ad-67bb-4f11-82b9-30b74498202a" providerId="ADAL" clId="{826DFC47-8F41-40D4-9650-1814C10F83B0}" dt="2025-11-13T02:07:34.334" v="1127" actId="20577"/>
      <pc:docMkLst>
        <pc:docMk/>
      </pc:docMkLst>
      <pc:sldChg chg="addSp modSp mod setBg">
        <pc:chgData name="Azra Tekin" userId="2338d6ad-67bb-4f11-82b9-30b74498202a" providerId="ADAL" clId="{826DFC47-8F41-40D4-9650-1814C10F83B0}" dt="2025-11-08T02:41:46.212" v="135" actId="1076"/>
        <pc:sldMkLst>
          <pc:docMk/>
          <pc:sldMk cId="0" sldId="256"/>
        </pc:sldMkLst>
        <pc:spChg chg="add mod">
          <ac:chgData name="Azra Tekin" userId="2338d6ad-67bb-4f11-82b9-30b74498202a" providerId="ADAL" clId="{826DFC47-8F41-40D4-9650-1814C10F83B0}" dt="2025-11-08T02:41:46.212" v="135" actId="1076"/>
          <ac:spMkLst>
            <pc:docMk/>
            <pc:sldMk cId="0" sldId="256"/>
            <ac:spMk id="4" creationId="{E5AC8880-C2B2-7B8F-9727-6702E20BB7AD}"/>
          </ac:spMkLst>
        </pc:spChg>
        <pc:spChg chg="mod">
          <ac:chgData name="Azra Tekin" userId="2338d6ad-67bb-4f11-82b9-30b74498202a" providerId="ADAL" clId="{826DFC47-8F41-40D4-9650-1814C10F83B0}" dt="2025-11-08T02:41:03.422" v="111" actId="1076"/>
          <ac:spMkLst>
            <pc:docMk/>
            <pc:sldMk cId="0" sldId="256"/>
            <ac:spMk id="54" creationId="{00000000-0000-0000-0000-000000000000}"/>
          </ac:spMkLst>
        </pc:spChg>
        <pc:spChg chg="mod">
          <ac:chgData name="Azra Tekin" userId="2338d6ad-67bb-4f11-82b9-30b74498202a" providerId="ADAL" clId="{826DFC47-8F41-40D4-9650-1814C10F83B0}" dt="2025-11-08T02:41:13.347" v="114" actId="1076"/>
          <ac:spMkLst>
            <pc:docMk/>
            <pc:sldMk cId="0" sldId="256"/>
            <ac:spMk id="55" creationId="{00000000-0000-0000-0000-000000000000}"/>
          </ac:spMkLst>
        </pc:spChg>
        <pc:picChg chg="add mod ord">
          <ac:chgData name="Azra Tekin" userId="2338d6ad-67bb-4f11-82b9-30b74498202a" providerId="ADAL" clId="{826DFC47-8F41-40D4-9650-1814C10F83B0}" dt="2025-11-08T02:40:58.332" v="110" actId="1076"/>
          <ac:picMkLst>
            <pc:docMk/>
            <pc:sldMk cId="0" sldId="256"/>
            <ac:picMk id="3" creationId="{17921B98-F74A-4AA1-3113-9BE9EEE7DE70}"/>
          </ac:picMkLst>
        </pc:picChg>
      </pc:sldChg>
      <pc:sldChg chg="addSp delSp modSp mod">
        <pc:chgData name="Azra Tekin" userId="2338d6ad-67bb-4f11-82b9-30b74498202a" providerId="ADAL" clId="{826DFC47-8F41-40D4-9650-1814C10F83B0}" dt="2025-11-09T08:11:15.252" v="956" actId="478"/>
        <pc:sldMkLst>
          <pc:docMk/>
          <pc:sldMk cId="0" sldId="257"/>
        </pc:sldMkLst>
        <pc:spChg chg="add mod">
          <ac:chgData name="Azra Tekin" userId="2338d6ad-67bb-4f11-82b9-30b74498202a" providerId="ADAL" clId="{826DFC47-8F41-40D4-9650-1814C10F83B0}" dt="2025-11-08T02:46:06.626" v="180" actId="1076"/>
          <ac:spMkLst>
            <pc:docMk/>
            <pc:sldMk cId="0" sldId="257"/>
            <ac:spMk id="3" creationId="{D0CB5E76-1A92-1F65-485E-E6A9A747F973}"/>
          </ac:spMkLst>
        </pc:spChg>
        <pc:spChg chg="add del mod ord">
          <ac:chgData name="Azra Tekin" userId="2338d6ad-67bb-4f11-82b9-30b74498202a" providerId="ADAL" clId="{826DFC47-8F41-40D4-9650-1814C10F83B0}" dt="2025-11-09T08:11:15.252" v="956" actId="478"/>
          <ac:spMkLst>
            <pc:docMk/>
            <pc:sldMk cId="0" sldId="257"/>
            <ac:spMk id="6" creationId="{3B103177-5C98-AD96-2835-F3AB3D7F7C1B}"/>
          </ac:spMkLst>
        </pc:spChg>
        <pc:spChg chg="add mod ord">
          <ac:chgData name="Azra Tekin" userId="2338d6ad-67bb-4f11-82b9-30b74498202a" providerId="ADAL" clId="{826DFC47-8F41-40D4-9650-1814C10F83B0}" dt="2025-11-08T02:51:55.479" v="265" actId="1038"/>
          <ac:spMkLst>
            <pc:docMk/>
            <pc:sldMk cId="0" sldId="257"/>
            <ac:spMk id="7" creationId="{BFF4353E-2EB9-4EF1-3E5C-C62D0A4DF46A}"/>
          </ac:spMkLst>
        </pc:spChg>
        <pc:spChg chg="add mod">
          <ac:chgData name="Azra Tekin" userId="2338d6ad-67bb-4f11-82b9-30b74498202a" providerId="ADAL" clId="{826DFC47-8F41-40D4-9650-1814C10F83B0}" dt="2025-11-08T02:53:10.957" v="283" actId="1037"/>
          <ac:spMkLst>
            <pc:docMk/>
            <pc:sldMk cId="0" sldId="257"/>
            <ac:spMk id="8" creationId="{04404993-C37F-69AE-E7BC-92C5EC37C1F5}"/>
          </ac:spMkLst>
        </pc:spChg>
        <pc:spChg chg="mod">
          <ac:chgData name="Azra Tekin" userId="2338d6ad-67bb-4f11-82b9-30b74498202a" providerId="ADAL" clId="{826DFC47-8F41-40D4-9650-1814C10F83B0}" dt="2025-11-08T02:46:58.396" v="187" actId="14100"/>
          <ac:spMkLst>
            <pc:docMk/>
            <pc:sldMk cId="0" sldId="257"/>
            <ac:spMk id="60" creationId="{00000000-0000-0000-0000-000000000000}"/>
          </ac:spMkLst>
        </pc:spChg>
        <pc:spChg chg="mod">
          <ac:chgData name="Azra Tekin" userId="2338d6ad-67bb-4f11-82b9-30b74498202a" providerId="ADAL" clId="{826DFC47-8F41-40D4-9650-1814C10F83B0}" dt="2025-11-08T02:46:00.877" v="179" actId="1076"/>
          <ac:spMkLst>
            <pc:docMk/>
            <pc:sldMk cId="0" sldId="257"/>
            <ac:spMk id="61" creationId="{00000000-0000-0000-0000-000000000000}"/>
          </ac:spMkLst>
        </pc:spChg>
        <pc:picChg chg="add mod">
          <ac:chgData name="Azra Tekin" userId="2338d6ad-67bb-4f11-82b9-30b74498202a" providerId="ADAL" clId="{826DFC47-8F41-40D4-9650-1814C10F83B0}" dt="2025-11-08T02:46:52.058" v="186" actId="732"/>
          <ac:picMkLst>
            <pc:docMk/>
            <pc:sldMk cId="0" sldId="257"/>
            <ac:picMk id="4" creationId="{28D7CF63-AF21-BE9A-48E6-2051DA77197D}"/>
          </ac:picMkLst>
        </pc:picChg>
        <pc:picChg chg="add mod">
          <ac:chgData name="Azra Tekin" userId="2338d6ad-67bb-4f11-82b9-30b74498202a" providerId="ADAL" clId="{826DFC47-8F41-40D4-9650-1814C10F83B0}" dt="2025-11-08T02:49:28.969" v="202" actId="1076"/>
          <ac:picMkLst>
            <pc:docMk/>
            <pc:sldMk cId="0" sldId="257"/>
            <ac:picMk id="5" creationId="{7B698927-AB0C-B386-F5A6-367D62EABACF}"/>
          </ac:picMkLst>
        </pc:picChg>
      </pc:sldChg>
      <pc:sldChg chg="addSp delSp modSp mod">
        <pc:chgData name="Azra Tekin" userId="2338d6ad-67bb-4f11-82b9-30b74498202a" providerId="ADAL" clId="{826DFC47-8F41-40D4-9650-1814C10F83B0}" dt="2025-11-08T03:06:13.847" v="442" actId="1037"/>
        <pc:sldMkLst>
          <pc:docMk/>
          <pc:sldMk cId="0" sldId="258"/>
        </pc:sldMkLst>
        <pc:spChg chg="mod">
          <ac:chgData name="Azra Tekin" userId="2338d6ad-67bb-4f11-82b9-30b74498202a" providerId="ADAL" clId="{826DFC47-8F41-40D4-9650-1814C10F83B0}" dt="2025-11-08T03:01:23.019" v="388" actId="6549"/>
          <ac:spMkLst>
            <pc:docMk/>
            <pc:sldMk cId="0" sldId="258"/>
            <ac:spMk id="66" creationId="{00000000-0000-0000-0000-000000000000}"/>
          </ac:spMkLst>
        </pc:spChg>
        <pc:picChg chg="add del mod">
          <ac:chgData name="Azra Tekin" userId="2338d6ad-67bb-4f11-82b9-30b74498202a" providerId="ADAL" clId="{826DFC47-8F41-40D4-9650-1814C10F83B0}" dt="2025-11-08T02:58:31.677" v="317" actId="14100"/>
          <ac:picMkLst>
            <pc:docMk/>
            <pc:sldMk cId="0" sldId="258"/>
            <ac:picMk id="1030" creationId="{64313CDB-3512-104E-083A-A6E85E6DE1F0}"/>
          </ac:picMkLst>
        </pc:picChg>
        <pc:picChg chg="add del mod">
          <ac:chgData name="Azra Tekin" userId="2338d6ad-67bb-4f11-82b9-30b74498202a" providerId="ADAL" clId="{826DFC47-8F41-40D4-9650-1814C10F83B0}" dt="2025-11-08T02:57:03.525" v="298" actId="12084"/>
          <ac:picMkLst>
            <pc:docMk/>
            <pc:sldMk cId="0" sldId="258"/>
            <ac:picMk id="1034" creationId="{798E0028-5E74-B319-33FA-E7BB2B0EF95A}"/>
          </ac:picMkLst>
        </pc:picChg>
        <pc:picChg chg="add del mod">
          <ac:chgData name="Azra Tekin" userId="2338d6ad-67bb-4f11-82b9-30b74498202a" providerId="ADAL" clId="{826DFC47-8F41-40D4-9650-1814C10F83B0}" dt="2025-11-08T03:00:23.385" v="341" actId="14100"/>
          <ac:picMkLst>
            <pc:docMk/>
            <pc:sldMk cId="0" sldId="258"/>
            <ac:picMk id="2050" creationId="{BA18DA95-767D-4056-E8D4-E40B11D176E8}"/>
          </ac:picMkLst>
        </pc:picChg>
        <pc:picChg chg="add del mod">
          <ac:chgData name="Azra Tekin" userId="2338d6ad-67bb-4f11-82b9-30b74498202a" providerId="ADAL" clId="{826DFC47-8F41-40D4-9650-1814C10F83B0}" dt="2025-11-08T02:59:16.790" v="328" actId="14100"/>
          <ac:picMkLst>
            <pc:docMk/>
            <pc:sldMk cId="0" sldId="258"/>
            <ac:picMk id="2052" creationId="{F2D52085-EB94-FA2B-EB56-FED235060613}"/>
          </ac:picMkLst>
        </pc:picChg>
        <pc:picChg chg="add del mod">
          <ac:chgData name="Azra Tekin" userId="2338d6ad-67bb-4f11-82b9-30b74498202a" providerId="ADAL" clId="{826DFC47-8F41-40D4-9650-1814C10F83B0}" dt="2025-11-08T02:59:21.019" v="329" actId="14100"/>
          <ac:picMkLst>
            <pc:docMk/>
            <pc:sldMk cId="0" sldId="258"/>
            <ac:picMk id="2054" creationId="{CBF06B57-0EE5-B395-BD31-4400EC441645}"/>
          </ac:picMkLst>
        </pc:picChg>
        <pc:picChg chg="add del mod">
          <ac:chgData name="Azra Tekin" userId="2338d6ad-67bb-4f11-82b9-30b74498202a" providerId="ADAL" clId="{826DFC47-8F41-40D4-9650-1814C10F83B0}" dt="2025-11-08T03:00:48.948" v="347" actId="1076"/>
          <ac:picMkLst>
            <pc:docMk/>
            <pc:sldMk cId="0" sldId="258"/>
            <ac:picMk id="2056" creationId="{811B44DF-C830-A9A6-B486-7E134B192E0F}"/>
          </ac:picMkLst>
        </pc:picChg>
        <pc:cxnChg chg="add mod">
          <ac:chgData name="Azra Tekin" userId="2338d6ad-67bb-4f11-82b9-30b74498202a" providerId="ADAL" clId="{826DFC47-8F41-40D4-9650-1814C10F83B0}" dt="2025-11-08T03:03:23.953" v="411" actId="208"/>
          <ac:cxnSpMkLst>
            <pc:docMk/>
            <pc:sldMk cId="0" sldId="258"/>
            <ac:cxnSpMk id="5" creationId="{8AAA8F55-0EDF-51A5-0E38-CF765B2D9FF3}"/>
          </ac:cxnSpMkLst>
        </pc:cxnChg>
        <pc:cxnChg chg="add mod">
          <ac:chgData name="Azra Tekin" userId="2338d6ad-67bb-4f11-82b9-30b74498202a" providerId="ADAL" clId="{826DFC47-8F41-40D4-9650-1814C10F83B0}" dt="2025-11-08T03:03:50.339" v="422" actId="14100"/>
          <ac:cxnSpMkLst>
            <pc:docMk/>
            <pc:sldMk cId="0" sldId="258"/>
            <ac:cxnSpMk id="6" creationId="{0EE5192F-B108-D4FD-EC4E-F6DD7D3C1080}"/>
          </ac:cxnSpMkLst>
        </pc:cxnChg>
        <pc:cxnChg chg="add mod">
          <ac:chgData name="Azra Tekin" userId="2338d6ad-67bb-4f11-82b9-30b74498202a" providerId="ADAL" clId="{826DFC47-8F41-40D4-9650-1814C10F83B0}" dt="2025-11-08T03:05:44.004" v="429" actId="14100"/>
          <ac:cxnSpMkLst>
            <pc:docMk/>
            <pc:sldMk cId="0" sldId="258"/>
            <ac:cxnSpMk id="8" creationId="{27744FEB-C8EF-39A7-A0CC-7EE0F9DF6FE8}"/>
          </ac:cxnSpMkLst>
        </pc:cxnChg>
        <pc:cxnChg chg="add mod">
          <ac:chgData name="Azra Tekin" userId="2338d6ad-67bb-4f11-82b9-30b74498202a" providerId="ADAL" clId="{826DFC47-8F41-40D4-9650-1814C10F83B0}" dt="2025-11-08T03:06:02.135" v="437" actId="1038"/>
          <ac:cxnSpMkLst>
            <pc:docMk/>
            <pc:sldMk cId="0" sldId="258"/>
            <ac:cxnSpMk id="10" creationId="{D8F9AFB4-7B00-C6F6-28D2-67D13A515A8B}"/>
          </ac:cxnSpMkLst>
        </pc:cxnChg>
        <pc:cxnChg chg="add mod">
          <ac:chgData name="Azra Tekin" userId="2338d6ad-67bb-4f11-82b9-30b74498202a" providerId="ADAL" clId="{826DFC47-8F41-40D4-9650-1814C10F83B0}" dt="2025-11-08T03:06:13.847" v="442" actId="1037"/>
          <ac:cxnSpMkLst>
            <pc:docMk/>
            <pc:sldMk cId="0" sldId="258"/>
            <ac:cxnSpMk id="11" creationId="{B73C759C-ADF7-B570-9760-AA6CF89AD0DB}"/>
          </ac:cxnSpMkLst>
        </pc:cxnChg>
      </pc:sldChg>
      <pc:sldChg chg="addSp delSp modSp mod">
        <pc:chgData name="Azra Tekin" userId="2338d6ad-67bb-4f11-82b9-30b74498202a" providerId="ADAL" clId="{826DFC47-8F41-40D4-9650-1814C10F83B0}" dt="2025-11-08T03:18:25.532" v="599" actId="14100"/>
        <pc:sldMkLst>
          <pc:docMk/>
          <pc:sldMk cId="0" sldId="259"/>
        </pc:sldMkLst>
        <pc:spChg chg="add mod">
          <ac:chgData name="Azra Tekin" userId="2338d6ad-67bb-4f11-82b9-30b74498202a" providerId="ADAL" clId="{826DFC47-8F41-40D4-9650-1814C10F83B0}" dt="2025-11-08T03:09:26.938" v="458" actId="20577"/>
          <ac:spMkLst>
            <pc:docMk/>
            <pc:sldMk cId="0" sldId="259"/>
            <ac:spMk id="5" creationId="{714E22BC-2778-C702-8896-1ADD051D2A23}"/>
          </ac:spMkLst>
        </pc:spChg>
        <pc:picChg chg="add mod">
          <ac:chgData name="Azra Tekin" userId="2338d6ad-67bb-4f11-82b9-30b74498202a" providerId="ADAL" clId="{826DFC47-8F41-40D4-9650-1814C10F83B0}" dt="2025-11-08T03:12:42.119" v="542" actId="1038"/>
          <ac:picMkLst>
            <pc:docMk/>
            <pc:sldMk cId="0" sldId="259"/>
            <ac:picMk id="2" creationId="{60B3EB8B-9784-608F-DCC0-A12DED3FF8D8}"/>
          </ac:picMkLst>
        </pc:picChg>
        <pc:picChg chg="mod">
          <ac:chgData name="Azra Tekin" userId="2338d6ad-67bb-4f11-82b9-30b74498202a" providerId="ADAL" clId="{826DFC47-8F41-40D4-9650-1814C10F83B0}" dt="2025-11-08T03:11:45.804" v="521" actId="1076"/>
          <ac:picMkLst>
            <pc:docMk/>
            <pc:sldMk cId="0" sldId="259"/>
            <ac:picMk id="2058" creationId="{08DE9D0C-005D-1856-24CE-C39FD63E90FE}"/>
          </ac:picMkLst>
        </pc:picChg>
        <pc:picChg chg="mod">
          <ac:chgData name="Azra Tekin" userId="2338d6ad-67bb-4f11-82b9-30b74498202a" providerId="ADAL" clId="{826DFC47-8F41-40D4-9650-1814C10F83B0}" dt="2025-11-08T03:12:19.709" v="536" actId="1038"/>
          <ac:picMkLst>
            <pc:docMk/>
            <pc:sldMk cId="0" sldId="259"/>
            <ac:picMk id="2060" creationId="{558D5E17-12DB-65D7-6AE4-8328407145D7}"/>
          </ac:picMkLst>
        </pc:picChg>
        <pc:picChg chg="mod">
          <ac:chgData name="Azra Tekin" userId="2338d6ad-67bb-4f11-82b9-30b74498202a" providerId="ADAL" clId="{826DFC47-8F41-40D4-9650-1814C10F83B0}" dt="2025-11-08T03:10:24.274" v="488" actId="1037"/>
          <ac:picMkLst>
            <pc:docMk/>
            <pc:sldMk cId="0" sldId="259"/>
            <ac:picMk id="2062" creationId="{BC1F5CF3-1FCD-6C22-8B0F-D9870DFA1CEF}"/>
          </ac:picMkLst>
        </pc:picChg>
        <pc:picChg chg="mod">
          <ac:chgData name="Azra Tekin" userId="2338d6ad-67bb-4f11-82b9-30b74498202a" providerId="ADAL" clId="{826DFC47-8F41-40D4-9650-1814C10F83B0}" dt="2025-11-08T03:12:13.801" v="530" actId="14100"/>
          <ac:picMkLst>
            <pc:docMk/>
            <pc:sldMk cId="0" sldId="259"/>
            <ac:picMk id="2064" creationId="{F8057EC2-E409-9088-8738-70A0B8A472EC}"/>
          </ac:picMkLst>
        </pc:picChg>
        <pc:picChg chg="mod">
          <ac:chgData name="Azra Tekin" userId="2338d6ad-67bb-4f11-82b9-30b74498202a" providerId="ADAL" clId="{826DFC47-8F41-40D4-9650-1814C10F83B0}" dt="2025-11-08T03:11:29.005" v="517" actId="14100"/>
          <ac:picMkLst>
            <pc:docMk/>
            <pc:sldMk cId="0" sldId="259"/>
            <ac:picMk id="2066" creationId="{5D699FBF-207A-90F1-46E7-7CD9A12594B3}"/>
          </ac:picMkLst>
        </pc:picChg>
        <pc:picChg chg="mod">
          <ac:chgData name="Azra Tekin" userId="2338d6ad-67bb-4f11-82b9-30b74498202a" providerId="ADAL" clId="{826DFC47-8F41-40D4-9650-1814C10F83B0}" dt="2025-11-08T03:12:39.770" v="539" actId="1038"/>
          <ac:picMkLst>
            <pc:docMk/>
            <pc:sldMk cId="0" sldId="259"/>
            <ac:picMk id="2068" creationId="{3C89501B-2FA3-ACB6-F65F-BDE026AB1CEC}"/>
          </ac:picMkLst>
        </pc:picChg>
        <pc:cxnChg chg="add mod">
          <ac:chgData name="Azra Tekin" userId="2338d6ad-67bb-4f11-82b9-30b74498202a" providerId="ADAL" clId="{826DFC47-8F41-40D4-9650-1814C10F83B0}" dt="2025-11-08T03:18:10.943" v="589" actId="1037"/>
          <ac:cxnSpMkLst>
            <pc:docMk/>
            <pc:sldMk cId="0" sldId="259"/>
            <ac:cxnSpMk id="6" creationId="{44DBBE4C-2242-C624-876A-8654A71B9D06}"/>
          </ac:cxnSpMkLst>
        </pc:cxnChg>
        <pc:cxnChg chg="add mod">
          <ac:chgData name="Azra Tekin" userId="2338d6ad-67bb-4f11-82b9-30b74498202a" providerId="ADAL" clId="{826DFC47-8F41-40D4-9650-1814C10F83B0}" dt="2025-11-08T03:14:50.761" v="564" actId="1036"/>
          <ac:cxnSpMkLst>
            <pc:docMk/>
            <pc:sldMk cId="0" sldId="259"/>
            <ac:cxnSpMk id="7" creationId="{D382BFC4-358D-A433-DF58-268B8EDDAB31}"/>
          </ac:cxnSpMkLst>
        </pc:cxnChg>
        <pc:cxnChg chg="add mod">
          <ac:chgData name="Azra Tekin" userId="2338d6ad-67bb-4f11-82b9-30b74498202a" providerId="ADAL" clId="{826DFC47-8F41-40D4-9650-1814C10F83B0}" dt="2025-11-08T03:17:48.792" v="574" actId="1036"/>
          <ac:cxnSpMkLst>
            <pc:docMk/>
            <pc:sldMk cId="0" sldId="259"/>
            <ac:cxnSpMk id="8" creationId="{5E502E1B-10A1-4D65-2149-81748E3BDAFB}"/>
          </ac:cxnSpMkLst>
        </pc:cxnChg>
        <pc:cxnChg chg="add mod">
          <ac:chgData name="Azra Tekin" userId="2338d6ad-67bb-4f11-82b9-30b74498202a" providerId="ADAL" clId="{826DFC47-8F41-40D4-9650-1814C10F83B0}" dt="2025-11-08T03:18:03.035" v="588" actId="1036"/>
          <ac:cxnSpMkLst>
            <pc:docMk/>
            <pc:sldMk cId="0" sldId="259"/>
            <ac:cxnSpMk id="9" creationId="{9333590C-A090-2C22-3DDF-0ED6074A2595}"/>
          </ac:cxnSpMkLst>
        </pc:cxnChg>
        <pc:cxnChg chg="add mod">
          <ac:chgData name="Azra Tekin" userId="2338d6ad-67bb-4f11-82b9-30b74498202a" providerId="ADAL" clId="{826DFC47-8F41-40D4-9650-1814C10F83B0}" dt="2025-11-08T03:18:25.532" v="599" actId="14100"/>
          <ac:cxnSpMkLst>
            <pc:docMk/>
            <pc:sldMk cId="0" sldId="259"/>
            <ac:cxnSpMk id="10" creationId="{B5C31A77-74C9-9CC8-8806-73D1B6671427}"/>
          </ac:cxnSpMkLst>
        </pc:cxnChg>
      </pc:sldChg>
      <pc:sldChg chg="addSp delSp modSp mod">
        <pc:chgData name="Azra Tekin" userId="2338d6ad-67bb-4f11-82b9-30b74498202a" providerId="ADAL" clId="{826DFC47-8F41-40D4-9650-1814C10F83B0}" dt="2025-11-09T08:07:17.561" v="843" actId="1076"/>
        <pc:sldMkLst>
          <pc:docMk/>
          <pc:sldMk cId="0" sldId="260"/>
        </pc:sldMkLst>
        <pc:spChg chg="add mod">
          <ac:chgData name="Azra Tekin" userId="2338d6ad-67bb-4f11-82b9-30b74498202a" providerId="ADAL" clId="{826DFC47-8F41-40D4-9650-1814C10F83B0}" dt="2025-11-08T03:19:06.629" v="647" actId="20577"/>
          <ac:spMkLst>
            <pc:docMk/>
            <pc:sldMk cId="0" sldId="260"/>
            <ac:spMk id="7" creationId="{CC078A23-4BD0-B2EA-DABA-67DF9582A1CF}"/>
          </ac:spMkLst>
        </pc:spChg>
        <pc:picChg chg="mod">
          <ac:chgData name="Azra Tekin" userId="2338d6ad-67bb-4f11-82b9-30b74498202a" providerId="ADAL" clId="{826DFC47-8F41-40D4-9650-1814C10F83B0}" dt="2025-11-08T03:23:12.870" v="683" actId="732"/>
          <ac:picMkLst>
            <pc:docMk/>
            <pc:sldMk cId="0" sldId="260"/>
            <ac:picMk id="2050" creationId="{9AC4A459-85CC-0146-1D18-0EF3685E0AC5}"/>
          </ac:picMkLst>
        </pc:picChg>
        <pc:picChg chg="mod">
          <ac:chgData name="Azra Tekin" userId="2338d6ad-67bb-4f11-82b9-30b74498202a" providerId="ADAL" clId="{826DFC47-8F41-40D4-9650-1814C10F83B0}" dt="2025-11-08T03:20:13.856" v="663" actId="1076"/>
          <ac:picMkLst>
            <pc:docMk/>
            <pc:sldMk cId="0" sldId="260"/>
            <ac:picMk id="2052" creationId="{DF8AFFDC-D5E7-E0F7-0D70-28EC8B6FF155}"/>
          </ac:picMkLst>
        </pc:picChg>
        <pc:picChg chg="mod">
          <ac:chgData name="Azra Tekin" userId="2338d6ad-67bb-4f11-82b9-30b74498202a" providerId="ADAL" clId="{826DFC47-8F41-40D4-9650-1814C10F83B0}" dt="2025-11-08T03:24:26.070" v="697" actId="1076"/>
          <ac:picMkLst>
            <pc:docMk/>
            <pc:sldMk cId="0" sldId="260"/>
            <ac:picMk id="2056" creationId="{E70BC137-E166-1A49-28B5-A471100EBDCC}"/>
          </ac:picMkLst>
        </pc:picChg>
        <pc:picChg chg="mod">
          <ac:chgData name="Azra Tekin" userId="2338d6ad-67bb-4f11-82b9-30b74498202a" providerId="ADAL" clId="{826DFC47-8F41-40D4-9650-1814C10F83B0}" dt="2025-11-08T03:20:19.731" v="665" actId="14100"/>
          <ac:picMkLst>
            <pc:docMk/>
            <pc:sldMk cId="0" sldId="260"/>
            <ac:picMk id="3074" creationId="{97768078-EC05-C46E-A621-8E128D32426A}"/>
          </ac:picMkLst>
        </pc:picChg>
        <pc:picChg chg="mod">
          <ac:chgData name="Azra Tekin" userId="2338d6ad-67bb-4f11-82b9-30b74498202a" providerId="ADAL" clId="{826DFC47-8F41-40D4-9650-1814C10F83B0}" dt="2025-11-08T03:24:21.604" v="696" actId="1076"/>
          <ac:picMkLst>
            <pc:docMk/>
            <pc:sldMk cId="0" sldId="260"/>
            <ac:picMk id="3076" creationId="{050DC671-5635-C46C-638D-EF9C98A52968}"/>
          </ac:picMkLst>
        </pc:picChg>
        <pc:picChg chg="mod">
          <ac:chgData name="Azra Tekin" userId="2338d6ad-67bb-4f11-82b9-30b74498202a" providerId="ADAL" clId="{826DFC47-8F41-40D4-9650-1814C10F83B0}" dt="2025-11-08T03:24:29.193" v="698" actId="1076"/>
          <ac:picMkLst>
            <pc:docMk/>
            <pc:sldMk cId="0" sldId="260"/>
            <ac:picMk id="3078" creationId="{E36AB573-57D4-F61E-7491-833142321A37}"/>
          </ac:picMkLst>
        </pc:picChg>
        <pc:cxnChg chg="add mod">
          <ac:chgData name="Azra Tekin" userId="2338d6ad-67bb-4f11-82b9-30b74498202a" providerId="ADAL" clId="{826DFC47-8F41-40D4-9650-1814C10F83B0}" dt="2025-11-08T03:25:00.978" v="704" actId="14100"/>
          <ac:cxnSpMkLst>
            <pc:docMk/>
            <pc:sldMk cId="0" sldId="260"/>
            <ac:cxnSpMk id="8" creationId="{EB89D887-1FC5-7058-1B5C-A8B0C114D941}"/>
          </ac:cxnSpMkLst>
        </pc:cxnChg>
        <pc:cxnChg chg="add mod">
          <ac:chgData name="Azra Tekin" userId="2338d6ad-67bb-4f11-82b9-30b74498202a" providerId="ADAL" clId="{826DFC47-8F41-40D4-9650-1814C10F83B0}" dt="2025-11-08T03:25:15.443" v="714" actId="1038"/>
          <ac:cxnSpMkLst>
            <pc:docMk/>
            <pc:sldMk cId="0" sldId="260"/>
            <ac:cxnSpMk id="12" creationId="{2443C6F5-A3DC-C420-3150-D9A9F97C9C8A}"/>
          </ac:cxnSpMkLst>
        </pc:cxnChg>
        <pc:cxnChg chg="add mod">
          <ac:chgData name="Azra Tekin" userId="2338d6ad-67bb-4f11-82b9-30b74498202a" providerId="ADAL" clId="{826DFC47-8F41-40D4-9650-1814C10F83B0}" dt="2025-11-09T08:06:54.909" v="832" actId="1038"/>
          <ac:cxnSpMkLst>
            <pc:docMk/>
            <pc:sldMk cId="0" sldId="260"/>
            <ac:cxnSpMk id="13" creationId="{7061D45D-E4CB-1F12-C879-578F63221908}"/>
          </ac:cxnSpMkLst>
        </pc:cxnChg>
        <pc:cxnChg chg="add mod">
          <ac:chgData name="Azra Tekin" userId="2338d6ad-67bb-4f11-82b9-30b74498202a" providerId="ADAL" clId="{826DFC47-8F41-40D4-9650-1814C10F83B0}" dt="2025-11-09T08:07:01.385" v="837" actId="1038"/>
          <ac:cxnSpMkLst>
            <pc:docMk/>
            <pc:sldMk cId="0" sldId="260"/>
            <ac:cxnSpMk id="14" creationId="{6A05F1A1-183C-171F-1799-B180B480C327}"/>
          </ac:cxnSpMkLst>
        </pc:cxnChg>
        <pc:cxnChg chg="add mod">
          <ac:chgData name="Azra Tekin" userId="2338d6ad-67bb-4f11-82b9-30b74498202a" providerId="ADAL" clId="{826DFC47-8F41-40D4-9650-1814C10F83B0}" dt="2025-11-09T08:07:09.012" v="841" actId="1038"/>
          <ac:cxnSpMkLst>
            <pc:docMk/>
            <pc:sldMk cId="0" sldId="260"/>
            <ac:cxnSpMk id="15" creationId="{2FDEDD04-CF63-E405-4DBC-5022232367A6}"/>
          </ac:cxnSpMkLst>
        </pc:cxnChg>
        <pc:cxnChg chg="add mod">
          <ac:chgData name="Azra Tekin" userId="2338d6ad-67bb-4f11-82b9-30b74498202a" providerId="ADAL" clId="{826DFC47-8F41-40D4-9650-1814C10F83B0}" dt="2025-11-09T08:07:17.561" v="843" actId="1076"/>
          <ac:cxnSpMkLst>
            <pc:docMk/>
            <pc:sldMk cId="0" sldId="260"/>
            <ac:cxnSpMk id="16" creationId="{181A6829-7688-BA90-D126-D1C22D35E08D}"/>
          </ac:cxnSpMkLst>
        </pc:cxnChg>
      </pc:sldChg>
      <pc:sldChg chg="addSp delSp modSp mod">
        <pc:chgData name="Azra Tekin" userId="2338d6ad-67bb-4f11-82b9-30b74498202a" providerId="ADAL" clId="{826DFC47-8F41-40D4-9650-1814C10F83B0}" dt="2025-11-09T08:07:57.048" v="870" actId="1038"/>
        <pc:sldMkLst>
          <pc:docMk/>
          <pc:sldMk cId="0" sldId="261"/>
        </pc:sldMkLst>
        <pc:spChg chg="add mod">
          <ac:chgData name="Azra Tekin" userId="2338d6ad-67bb-4f11-82b9-30b74498202a" providerId="ADAL" clId="{826DFC47-8F41-40D4-9650-1814C10F83B0}" dt="2025-11-09T08:03:31.734" v="731" actId="20577"/>
          <ac:spMkLst>
            <pc:docMk/>
            <pc:sldMk cId="0" sldId="261"/>
            <ac:spMk id="5" creationId="{39D3D577-C99B-C089-DFC2-53571B4D4F9F}"/>
          </ac:spMkLst>
        </pc:spChg>
        <pc:picChg chg="mod">
          <ac:chgData name="Azra Tekin" userId="2338d6ad-67bb-4f11-82b9-30b74498202a" providerId="ADAL" clId="{826DFC47-8F41-40D4-9650-1814C10F83B0}" dt="2025-11-09T08:06:32.715" v="827" actId="1038"/>
          <ac:picMkLst>
            <pc:docMk/>
            <pc:sldMk cId="0" sldId="261"/>
            <ac:picMk id="2" creationId="{E3CBCF87-ADB8-96E1-650C-77A769BA500E}"/>
          </ac:picMkLst>
        </pc:picChg>
        <pc:picChg chg="mod">
          <ac:chgData name="Azra Tekin" userId="2338d6ad-67bb-4f11-82b9-30b74498202a" providerId="ADAL" clId="{826DFC47-8F41-40D4-9650-1814C10F83B0}" dt="2025-11-09T08:06:25.989" v="813" actId="1037"/>
          <ac:picMkLst>
            <pc:docMk/>
            <pc:sldMk cId="0" sldId="261"/>
            <ac:picMk id="4098" creationId="{A0878628-755A-FFAC-EA4A-3D6B2E5A6EC2}"/>
          </ac:picMkLst>
        </pc:picChg>
        <pc:picChg chg="mod">
          <ac:chgData name="Azra Tekin" userId="2338d6ad-67bb-4f11-82b9-30b74498202a" providerId="ADAL" clId="{826DFC47-8F41-40D4-9650-1814C10F83B0}" dt="2025-11-09T08:06:29.295" v="822" actId="1038"/>
          <ac:picMkLst>
            <pc:docMk/>
            <pc:sldMk cId="0" sldId="261"/>
            <ac:picMk id="4102" creationId="{F2E21BDB-525A-39BE-644D-2CB21D3A28F0}"/>
          </ac:picMkLst>
        </pc:picChg>
        <pc:picChg chg="mod">
          <ac:chgData name="Azra Tekin" userId="2338d6ad-67bb-4f11-82b9-30b74498202a" providerId="ADAL" clId="{826DFC47-8F41-40D4-9650-1814C10F83B0}" dt="2025-11-09T08:06:32.715" v="827" actId="1038"/>
          <ac:picMkLst>
            <pc:docMk/>
            <pc:sldMk cId="0" sldId="261"/>
            <ac:picMk id="4104" creationId="{F2C7495C-8188-A8D9-0FB5-F285AE1302E2}"/>
          </ac:picMkLst>
        </pc:picChg>
        <pc:picChg chg="mod">
          <ac:chgData name="Azra Tekin" userId="2338d6ad-67bb-4f11-82b9-30b74498202a" providerId="ADAL" clId="{826DFC47-8F41-40D4-9650-1814C10F83B0}" dt="2025-11-09T08:06:21.560" v="807" actId="1038"/>
          <ac:picMkLst>
            <pc:docMk/>
            <pc:sldMk cId="0" sldId="261"/>
            <ac:picMk id="4106" creationId="{8910D859-C57A-48C7-94FC-920A2E4167BB}"/>
          </ac:picMkLst>
        </pc:picChg>
        <pc:cxnChg chg="add mod">
          <ac:chgData name="Azra Tekin" userId="2338d6ad-67bb-4f11-82b9-30b74498202a" providerId="ADAL" clId="{826DFC47-8F41-40D4-9650-1814C10F83B0}" dt="2025-11-09T08:07:33.453" v="849" actId="14100"/>
          <ac:cxnSpMkLst>
            <pc:docMk/>
            <pc:sldMk cId="0" sldId="261"/>
            <ac:cxnSpMk id="6" creationId="{8A622598-ACAB-04F5-3AF7-BDC732303531}"/>
          </ac:cxnSpMkLst>
        </pc:cxnChg>
        <pc:cxnChg chg="add mod">
          <ac:chgData name="Azra Tekin" userId="2338d6ad-67bb-4f11-82b9-30b74498202a" providerId="ADAL" clId="{826DFC47-8F41-40D4-9650-1814C10F83B0}" dt="2025-11-09T08:07:39.277" v="856" actId="1038"/>
          <ac:cxnSpMkLst>
            <pc:docMk/>
            <pc:sldMk cId="0" sldId="261"/>
            <ac:cxnSpMk id="8" creationId="{12EC08A4-8D0E-543E-FEAE-6F733BDA106B}"/>
          </ac:cxnSpMkLst>
        </pc:cxnChg>
        <pc:cxnChg chg="add mod">
          <ac:chgData name="Azra Tekin" userId="2338d6ad-67bb-4f11-82b9-30b74498202a" providerId="ADAL" clId="{826DFC47-8F41-40D4-9650-1814C10F83B0}" dt="2025-11-09T08:07:46.100" v="863" actId="1038"/>
          <ac:cxnSpMkLst>
            <pc:docMk/>
            <pc:sldMk cId="0" sldId="261"/>
            <ac:cxnSpMk id="9" creationId="{1E08FFFE-4059-182D-D7D0-9D4EABFDEBF8}"/>
          </ac:cxnSpMkLst>
        </pc:cxnChg>
        <pc:cxnChg chg="add mod">
          <ac:chgData name="Azra Tekin" userId="2338d6ad-67bb-4f11-82b9-30b74498202a" providerId="ADAL" clId="{826DFC47-8F41-40D4-9650-1814C10F83B0}" dt="2025-11-09T08:07:51.409" v="867" actId="1038"/>
          <ac:cxnSpMkLst>
            <pc:docMk/>
            <pc:sldMk cId="0" sldId="261"/>
            <ac:cxnSpMk id="10" creationId="{059E0D4B-F2C1-1FEB-193E-0DAA07749B2F}"/>
          </ac:cxnSpMkLst>
        </pc:cxnChg>
        <pc:cxnChg chg="add mod">
          <ac:chgData name="Azra Tekin" userId="2338d6ad-67bb-4f11-82b9-30b74498202a" providerId="ADAL" clId="{826DFC47-8F41-40D4-9650-1814C10F83B0}" dt="2025-11-09T08:07:57.048" v="870" actId="1038"/>
          <ac:cxnSpMkLst>
            <pc:docMk/>
            <pc:sldMk cId="0" sldId="261"/>
            <ac:cxnSpMk id="11" creationId="{2FB1E109-8454-9473-A497-868D09D4F26D}"/>
          </ac:cxnSpMkLst>
        </pc:cxnChg>
      </pc:sldChg>
      <pc:sldChg chg="delSp mod modNotes">
        <pc:chgData name="Azra Tekin" userId="2338d6ad-67bb-4f11-82b9-30b74498202a" providerId="ADAL" clId="{826DFC47-8F41-40D4-9650-1814C10F83B0}" dt="2025-11-12T23:01:45.632" v="1104" actId="478"/>
        <pc:sldMkLst>
          <pc:docMk/>
          <pc:sldMk cId="0" sldId="262"/>
        </pc:sldMkLst>
        <pc:spChg chg="del">
          <ac:chgData name="Azra Tekin" userId="2338d6ad-67bb-4f11-82b9-30b74498202a" providerId="ADAL" clId="{826DFC47-8F41-40D4-9650-1814C10F83B0}" dt="2025-11-12T23:01:45.632" v="1104" actId="478"/>
          <ac:spMkLst>
            <pc:docMk/>
            <pc:sldMk cId="0" sldId="262"/>
            <ac:spMk id="91" creationId="{00000000-0000-0000-0000-000000000000}"/>
          </ac:spMkLst>
        </pc:spChg>
      </pc:sldChg>
      <pc:sldChg chg="modNotes">
        <pc:chgData name="Azra Tekin" userId="2338d6ad-67bb-4f11-82b9-30b74498202a" providerId="ADAL" clId="{826DFC47-8F41-40D4-9650-1814C10F83B0}" dt="2025-11-08T02:31:33.389" v="63"/>
        <pc:sldMkLst>
          <pc:docMk/>
          <pc:sldMk cId="0" sldId="263"/>
        </pc:sldMkLst>
      </pc:sldChg>
      <pc:sldChg chg="addSp delSp modSp mod">
        <pc:chgData name="Azra Tekin" userId="2338d6ad-67bb-4f11-82b9-30b74498202a" providerId="ADAL" clId="{826DFC47-8F41-40D4-9650-1814C10F83B0}" dt="2025-11-09T08:12:01.265" v="987" actId="1036"/>
        <pc:sldMkLst>
          <pc:docMk/>
          <pc:sldMk cId="0" sldId="264"/>
        </pc:sldMkLst>
        <pc:spChg chg="add mod">
          <ac:chgData name="Azra Tekin" userId="2338d6ad-67bb-4f11-82b9-30b74498202a" providerId="ADAL" clId="{826DFC47-8F41-40D4-9650-1814C10F83B0}" dt="2025-11-09T08:12:01.265" v="987" actId="1036"/>
          <ac:spMkLst>
            <pc:docMk/>
            <pc:sldMk cId="0" sldId="264"/>
            <ac:spMk id="6" creationId="{4065A649-F36B-3B9C-E154-8D7F90A3CB03}"/>
          </ac:spMkLst>
        </pc:spChg>
        <pc:spChg chg="add mod ord">
          <ac:chgData name="Azra Tekin" userId="2338d6ad-67bb-4f11-82b9-30b74498202a" providerId="ADAL" clId="{826DFC47-8F41-40D4-9650-1814C10F83B0}" dt="2025-11-09T08:11:26.287" v="958" actId="167"/>
          <ac:spMkLst>
            <pc:docMk/>
            <pc:sldMk cId="0" sldId="264"/>
            <ac:spMk id="8" creationId="{C6498A21-5A67-1146-203B-837E33908E3C}"/>
          </ac:spMkLst>
        </pc:spChg>
        <pc:spChg chg="add mod">
          <ac:chgData name="Azra Tekin" userId="2338d6ad-67bb-4f11-82b9-30b74498202a" providerId="ADAL" clId="{826DFC47-8F41-40D4-9650-1814C10F83B0}" dt="2025-11-09T08:11:34.615" v="959"/>
          <ac:spMkLst>
            <pc:docMk/>
            <pc:sldMk cId="0" sldId="264"/>
            <ac:spMk id="9" creationId="{9C9E26BC-7CB5-92A7-CA83-848CB7368CC5}"/>
          </ac:spMkLst>
        </pc:spChg>
        <pc:spChg chg="add mod">
          <ac:chgData name="Azra Tekin" userId="2338d6ad-67bb-4f11-82b9-30b74498202a" providerId="ADAL" clId="{826DFC47-8F41-40D4-9650-1814C10F83B0}" dt="2025-11-09T08:11:44.246" v="960"/>
          <ac:spMkLst>
            <pc:docMk/>
            <pc:sldMk cId="0" sldId="264"/>
            <ac:spMk id="10" creationId="{6A9431A4-F5EF-4D58-E996-A438B1827D99}"/>
          </ac:spMkLst>
        </pc:spChg>
        <pc:graphicFrameChg chg="add mod modGraphic">
          <ac:chgData name="Azra Tekin" userId="2338d6ad-67bb-4f11-82b9-30b74498202a" providerId="ADAL" clId="{826DFC47-8F41-40D4-9650-1814C10F83B0}" dt="2025-11-09T08:12:01.265" v="987" actId="1036"/>
          <ac:graphicFrameMkLst>
            <pc:docMk/>
            <pc:sldMk cId="0" sldId="264"/>
            <ac:graphicFrameMk id="2" creationId="{7B2D30D9-7575-B88E-8737-775CA4C7E44D}"/>
          </ac:graphicFrameMkLst>
        </pc:graphicFrameChg>
      </pc:sldChg>
      <pc:sldChg chg="addSp delSp modSp mod">
        <pc:chgData name="Azra Tekin" userId="2338d6ad-67bb-4f11-82b9-30b74498202a" providerId="ADAL" clId="{826DFC47-8F41-40D4-9650-1814C10F83B0}" dt="2025-11-13T02:07:34.334" v="1127" actId="20577"/>
        <pc:sldMkLst>
          <pc:docMk/>
          <pc:sldMk cId="0" sldId="265"/>
        </pc:sldMkLst>
        <pc:spChg chg="add mod">
          <ac:chgData name="Azra Tekin" userId="2338d6ad-67bb-4f11-82b9-30b74498202a" providerId="ADAL" clId="{826DFC47-8F41-40D4-9650-1814C10F83B0}" dt="2025-11-09T08:12:40.580" v="1001" actId="1076"/>
          <ac:spMkLst>
            <pc:docMk/>
            <pc:sldMk cId="0" sldId="265"/>
            <ac:spMk id="2" creationId="{8249827D-8383-046E-5EA5-C75198FD7007}"/>
          </ac:spMkLst>
        </pc:spChg>
        <pc:spChg chg="add mod">
          <ac:chgData name="Azra Tekin" userId="2338d6ad-67bb-4f11-82b9-30b74498202a" providerId="ADAL" clId="{826DFC47-8F41-40D4-9650-1814C10F83B0}" dt="2025-11-13T02:07:34.334" v="1127" actId="20577"/>
          <ac:spMkLst>
            <pc:docMk/>
            <pc:sldMk cId="0" sldId="265"/>
            <ac:spMk id="5" creationId="{195F92EC-48F4-D72B-9779-605F4E90FE81}"/>
          </ac:spMkLst>
        </pc:spChg>
        <pc:spChg chg="add mod">
          <ac:chgData name="Azra Tekin" userId="2338d6ad-67bb-4f11-82b9-30b74498202a" providerId="ADAL" clId="{826DFC47-8F41-40D4-9650-1814C10F83B0}" dt="2025-11-09T08:16:01.832" v="1077" actId="207"/>
          <ac:spMkLst>
            <pc:docMk/>
            <pc:sldMk cId="0" sldId="265"/>
            <ac:spMk id="7" creationId="{00796B5F-77CB-A90F-0141-5C6D15DFAE6B}"/>
          </ac:spMkLst>
        </pc:spChg>
        <pc:spChg chg="mod">
          <ac:chgData name="Azra Tekin" userId="2338d6ad-67bb-4f11-82b9-30b74498202a" providerId="ADAL" clId="{826DFC47-8F41-40D4-9650-1814C10F83B0}" dt="2025-11-09T08:13:46.119" v="1043" actId="1076"/>
          <ac:spMkLst>
            <pc:docMk/>
            <pc:sldMk cId="0" sldId="265"/>
            <ac:spMk id="109" creationId="{00000000-0000-0000-0000-000000000000}"/>
          </ac:spMkLst>
        </pc:spChg>
        <pc:picChg chg="add mod">
          <ac:chgData name="Azra Tekin" userId="2338d6ad-67bb-4f11-82b9-30b74498202a" providerId="ADAL" clId="{826DFC47-8F41-40D4-9650-1814C10F83B0}" dt="2025-11-09T08:14:49.232" v="1055" actId="167"/>
          <ac:picMkLst>
            <pc:docMk/>
            <pc:sldMk cId="0" sldId="265"/>
            <ac:picMk id="6" creationId="{5F6FE226-B3E2-379A-2C22-3A66870048F1}"/>
          </ac:picMkLst>
        </pc:picChg>
      </pc:sldChg>
      <pc:sldChg chg="addSp delSp modSp mod">
        <pc:chgData name="Azra Tekin" userId="2338d6ad-67bb-4f11-82b9-30b74498202a" providerId="ADAL" clId="{826DFC47-8F41-40D4-9650-1814C10F83B0}" dt="2025-11-09T08:16:46.957" v="1103" actId="1076"/>
        <pc:sldMkLst>
          <pc:docMk/>
          <pc:sldMk cId="0" sldId="266"/>
        </pc:sldMkLst>
        <pc:spChg chg="add mod">
          <ac:chgData name="Azra Tekin" userId="2338d6ad-67bb-4f11-82b9-30b74498202a" providerId="ADAL" clId="{826DFC47-8F41-40D4-9650-1814C10F83B0}" dt="2025-11-09T08:16:42.589" v="1102" actId="1076"/>
          <ac:spMkLst>
            <pc:docMk/>
            <pc:sldMk cId="0" sldId="266"/>
            <ac:spMk id="4" creationId="{B37E980A-680B-2120-B783-699ED0AA8EDD}"/>
          </ac:spMkLst>
        </pc:spChg>
        <pc:picChg chg="add mod">
          <ac:chgData name="Azra Tekin" userId="2338d6ad-67bb-4f11-82b9-30b74498202a" providerId="ADAL" clId="{826DFC47-8F41-40D4-9650-1814C10F83B0}" dt="2025-11-08T03:02:10.730" v="400" actId="1076"/>
          <ac:picMkLst>
            <pc:docMk/>
            <pc:sldMk cId="0" sldId="266"/>
            <ac:picMk id="1026" creationId="{2F7AAEA1-989E-96A0-D29C-E701ABB4F28A}"/>
          </ac:picMkLst>
        </pc:picChg>
        <pc:picChg chg="add mod">
          <ac:chgData name="Azra Tekin" userId="2338d6ad-67bb-4f11-82b9-30b74498202a" providerId="ADAL" clId="{826DFC47-8F41-40D4-9650-1814C10F83B0}" dt="2025-11-09T08:16:46.957" v="1103" actId="1076"/>
          <ac:picMkLst>
            <pc:docMk/>
            <pc:sldMk cId="0" sldId="266"/>
            <ac:picMk id="1028" creationId="{609F1A98-E3D3-46E5-29F0-55AE3C4A2487}"/>
          </ac:picMkLst>
        </pc:picChg>
        <pc:picChg chg="add mod">
          <ac:chgData name="Azra Tekin" userId="2338d6ad-67bb-4f11-82b9-30b74498202a" providerId="ADAL" clId="{826DFC47-8F41-40D4-9650-1814C10F83B0}" dt="2025-11-08T02:12:03.401" v="30" actId="1076"/>
          <ac:picMkLst>
            <pc:docMk/>
            <pc:sldMk cId="0" sldId="266"/>
            <ac:picMk id="3074" creationId="{C350E908-F12A-B432-4AFD-C2FA8A7202FD}"/>
          </ac:picMkLst>
        </pc:picChg>
        <pc:picChg chg="add mod">
          <ac:chgData name="Azra Tekin" userId="2338d6ad-67bb-4f11-82b9-30b74498202a" providerId="ADAL" clId="{826DFC47-8F41-40D4-9650-1814C10F83B0}" dt="2025-11-08T02:12:49.363" v="37" actId="1076"/>
          <ac:picMkLst>
            <pc:docMk/>
            <pc:sldMk cId="0" sldId="266"/>
            <ac:picMk id="3076" creationId="{539CBB43-6FEB-D611-7855-C01767314B0F}"/>
          </ac:picMkLst>
        </pc:picChg>
        <pc:picChg chg="add mod">
          <ac:chgData name="Azra Tekin" userId="2338d6ad-67bb-4f11-82b9-30b74498202a" providerId="ADAL" clId="{826DFC47-8F41-40D4-9650-1814C10F83B0}" dt="2025-11-08T02:13:01.793" v="40" actId="1076"/>
          <ac:picMkLst>
            <pc:docMk/>
            <pc:sldMk cId="0" sldId="266"/>
            <ac:picMk id="3078" creationId="{287A9246-E9BB-7F96-11F8-A4D2E98B83BB}"/>
          </ac:picMkLst>
        </pc:picChg>
        <pc:picChg chg="add mod">
          <ac:chgData name="Azra Tekin" userId="2338d6ad-67bb-4f11-82b9-30b74498202a" providerId="ADAL" clId="{826DFC47-8F41-40D4-9650-1814C10F83B0}" dt="2025-11-08T02:13:35.032" v="43" actId="1076"/>
          <ac:picMkLst>
            <pc:docMk/>
            <pc:sldMk cId="0" sldId="266"/>
            <ac:picMk id="3080" creationId="{ACC59F8B-D821-FDC0-D213-B1070C251CBA}"/>
          </ac:picMkLst>
        </pc:picChg>
        <pc:picChg chg="add mod">
          <ac:chgData name="Azra Tekin" userId="2338d6ad-67bb-4f11-82b9-30b74498202a" providerId="ADAL" clId="{826DFC47-8F41-40D4-9650-1814C10F83B0}" dt="2025-11-08T02:13:46.167" v="46" actId="1076"/>
          <ac:picMkLst>
            <pc:docMk/>
            <pc:sldMk cId="0" sldId="266"/>
            <ac:picMk id="3082" creationId="{7535FA64-EB46-70C3-1738-078F9F6360F5}"/>
          </ac:picMkLst>
        </pc:picChg>
        <pc:picChg chg="add mod">
          <ac:chgData name="Azra Tekin" userId="2338d6ad-67bb-4f11-82b9-30b74498202a" providerId="ADAL" clId="{826DFC47-8F41-40D4-9650-1814C10F83B0}" dt="2025-11-08T02:14:07.231" v="49" actId="1076"/>
          <ac:picMkLst>
            <pc:docMk/>
            <pc:sldMk cId="0" sldId="266"/>
            <ac:picMk id="3084" creationId="{D20D081C-B2DF-6196-95F5-D3F431CCBEE7}"/>
          </ac:picMkLst>
        </pc:picChg>
        <pc:picChg chg="add mod">
          <ac:chgData name="Azra Tekin" userId="2338d6ad-67bb-4f11-82b9-30b74498202a" providerId="ADAL" clId="{826DFC47-8F41-40D4-9650-1814C10F83B0}" dt="2025-11-08T02:14:37.234" v="52" actId="1076"/>
          <ac:picMkLst>
            <pc:docMk/>
            <pc:sldMk cId="0" sldId="266"/>
            <ac:picMk id="3086" creationId="{34E13733-4ADA-F6EC-66A7-A535498F0C47}"/>
          </ac:picMkLst>
        </pc:picChg>
        <pc:picChg chg="add mod">
          <ac:chgData name="Azra Tekin" userId="2338d6ad-67bb-4f11-82b9-30b74498202a" providerId="ADAL" clId="{826DFC47-8F41-40D4-9650-1814C10F83B0}" dt="2025-11-08T02:15:04.498" v="55" actId="1076"/>
          <ac:picMkLst>
            <pc:docMk/>
            <pc:sldMk cId="0" sldId="266"/>
            <ac:picMk id="3088" creationId="{D545A0AC-B414-01BD-D536-34A673EE6445}"/>
          </ac:picMkLst>
        </pc:picChg>
        <pc:picChg chg="add mod">
          <ac:chgData name="Azra Tekin" userId="2338d6ad-67bb-4f11-82b9-30b74498202a" providerId="ADAL" clId="{826DFC47-8F41-40D4-9650-1814C10F83B0}" dt="2025-11-08T02:16:14.579" v="58" actId="1076"/>
          <ac:picMkLst>
            <pc:docMk/>
            <pc:sldMk cId="0" sldId="266"/>
            <ac:picMk id="3090" creationId="{6D8AB860-3C60-38D8-E45F-352B790F5ECF}"/>
          </ac:picMkLst>
        </pc:picChg>
      </pc:sldChg>
      <pc:sldChg chg="modNotes">
        <pc:chgData name="Azra Tekin" userId="2338d6ad-67bb-4f11-82b9-30b74498202a" providerId="ADAL" clId="{826DFC47-8F41-40D4-9650-1814C10F83B0}" dt="2025-11-08T02:31:33.389" v="63"/>
        <pc:sldMkLst>
          <pc:docMk/>
          <pc:sldMk cId="0" sldId="267"/>
        </pc:sldMkLst>
      </pc:sldChg>
      <pc:sldChg chg="modNotes">
        <pc:chgData name="Azra Tekin" userId="2338d6ad-67bb-4f11-82b9-30b74498202a" providerId="ADAL" clId="{826DFC47-8F41-40D4-9650-1814C10F83B0}" dt="2025-11-08T02:31:33.389" v="63"/>
        <pc:sldMkLst>
          <pc:docMk/>
          <pc:sldMk cId="0" sldId="268"/>
        </pc:sldMkLst>
      </pc:sldChg>
      <pc:sldChg chg="modNotes">
        <pc:chgData name="Azra Tekin" userId="2338d6ad-67bb-4f11-82b9-30b74498202a" providerId="ADAL" clId="{826DFC47-8F41-40D4-9650-1814C10F83B0}" dt="2025-11-08T02:31:33.389" v="63"/>
        <pc:sldMkLst>
          <pc:docMk/>
          <pc:sldMk cId="0" sldId="269"/>
        </pc:sldMkLst>
      </pc:sldChg>
      <pc:sldChg chg="modNotes">
        <pc:chgData name="Azra Tekin" userId="2338d6ad-67bb-4f11-82b9-30b74498202a" providerId="ADAL" clId="{826DFC47-8F41-40D4-9650-1814C10F83B0}" dt="2025-11-08T02:31:33.389" v="63"/>
        <pc:sldMkLst>
          <pc:docMk/>
          <pc:sldMk cId="0" sldId="270"/>
        </pc:sldMkLst>
      </pc:sldChg>
      <pc:sldMasterChg chg="setBg modSldLayout">
        <pc:chgData name="Azra Tekin" userId="2338d6ad-67bb-4f11-82b9-30b74498202a" providerId="ADAL" clId="{826DFC47-8F41-40D4-9650-1814C10F83B0}" dt="2025-11-08T02:31:33.389" v="63"/>
        <pc:sldMasterMkLst>
          <pc:docMk/>
          <pc:sldMasterMk cId="0" sldId="2147483659"/>
        </pc:sldMasterMkLst>
        <pc:sldLayoutChg chg="setBg">
          <pc:chgData name="Azra Tekin" userId="2338d6ad-67bb-4f11-82b9-30b74498202a" providerId="ADAL" clId="{826DFC47-8F41-40D4-9650-1814C10F83B0}" dt="2025-11-08T02:31:33.389" v="63"/>
          <pc:sldLayoutMkLst>
            <pc:docMk/>
            <pc:sldMasterMk cId="0" sldId="2147483659"/>
            <pc:sldLayoutMk cId="0" sldId="2147483648"/>
          </pc:sldLayoutMkLst>
        </pc:sldLayoutChg>
        <pc:sldLayoutChg chg="setBg">
          <pc:chgData name="Azra Tekin" userId="2338d6ad-67bb-4f11-82b9-30b74498202a" providerId="ADAL" clId="{826DFC47-8F41-40D4-9650-1814C10F83B0}" dt="2025-11-08T02:31:33.389" v="63"/>
          <pc:sldLayoutMkLst>
            <pc:docMk/>
            <pc:sldMasterMk cId="0" sldId="2147483659"/>
            <pc:sldLayoutMk cId="0" sldId="2147483649"/>
          </pc:sldLayoutMkLst>
        </pc:sldLayoutChg>
        <pc:sldLayoutChg chg="setBg">
          <pc:chgData name="Azra Tekin" userId="2338d6ad-67bb-4f11-82b9-30b74498202a" providerId="ADAL" clId="{826DFC47-8F41-40D4-9650-1814C10F83B0}" dt="2025-11-08T02:31:33.389" v="63"/>
          <pc:sldLayoutMkLst>
            <pc:docMk/>
            <pc:sldMasterMk cId="0" sldId="2147483659"/>
            <pc:sldLayoutMk cId="0" sldId="2147483650"/>
          </pc:sldLayoutMkLst>
        </pc:sldLayoutChg>
        <pc:sldLayoutChg chg="setBg">
          <pc:chgData name="Azra Tekin" userId="2338d6ad-67bb-4f11-82b9-30b74498202a" providerId="ADAL" clId="{826DFC47-8F41-40D4-9650-1814C10F83B0}" dt="2025-11-08T02:31:33.389" v="63"/>
          <pc:sldLayoutMkLst>
            <pc:docMk/>
            <pc:sldMasterMk cId="0" sldId="2147483659"/>
            <pc:sldLayoutMk cId="0" sldId="2147483651"/>
          </pc:sldLayoutMkLst>
        </pc:sldLayoutChg>
        <pc:sldLayoutChg chg="setBg">
          <pc:chgData name="Azra Tekin" userId="2338d6ad-67bb-4f11-82b9-30b74498202a" providerId="ADAL" clId="{826DFC47-8F41-40D4-9650-1814C10F83B0}" dt="2025-11-08T02:31:33.389" v="63"/>
          <pc:sldLayoutMkLst>
            <pc:docMk/>
            <pc:sldMasterMk cId="0" sldId="2147483659"/>
            <pc:sldLayoutMk cId="0" sldId="2147483652"/>
          </pc:sldLayoutMkLst>
        </pc:sldLayoutChg>
        <pc:sldLayoutChg chg="setBg">
          <pc:chgData name="Azra Tekin" userId="2338d6ad-67bb-4f11-82b9-30b74498202a" providerId="ADAL" clId="{826DFC47-8F41-40D4-9650-1814C10F83B0}" dt="2025-11-08T02:31:33.389" v="63"/>
          <pc:sldLayoutMkLst>
            <pc:docMk/>
            <pc:sldMasterMk cId="0" sldId="2147483659"/>
            <pc:sldLayoutMk cId="0" sldId="2147483653"/>
          </pc:sldLayoutMkLst>
        </pc:sldLayoutChg>
        <pc:sldLayoutChg chg="setBg">
          <pc:chgData name="Azra Tekin" userId="2338d6ad-67bb-4f11-82b9-30b74498202a" providerId="ADAL" clId="{826DFC47-8F41-40D4-9650-1814C10F83B0}" dt="2025-11-08T02:31:33.389" v="63"/>
          <pc:sldLayoutMkLst>
            <pc:docMk/>
            <pc:sldMasterMk cId="0" sldId="2147483659"/>
            <pc:sldLayoutMk cId="0" sldId="2147483654"/>
          </pc:sldLayoutMkLst>
        </pc:sldLayoutChg>
        <pc:sldLayoutChg chg="setBg">
          <pc:chgData name="Azra Tekin" userId="2338d6ad-67bb-4f11-82b9-30b74498202a" providerId="ADAL" clId="{826DFC47-8F41-40D4-9650-1814C10F83B0}" dt="2025-11-08T02:31:33.389" v="63"/>
          <pc:sldLayoutMkLst>
            <pc:docMk/>
            <pc:sldMasterMk cId="0" sldId="2147483659"/>
            <pc:sldLayoutMk cId="0" sldId="2147483655"/>
          </pc:sldLayoutMkLst>
        </pc:sldLayoutChg>
        <pc:sldLayoutChg chg="setBg">
          <pc:chgData name="Azra Tekin" userId="2338d6ad-67bb-4f11-82b9-30b74498202a" providerId="ADAL" clId="{826DFC47-8F41-40D4-9650-1814C10F83B0}" dt="2025-11-08T02:31:33.389" v="63"/>
          <pc:sldLayoutMkLst>
            <pc:docMk/>
            <pc:sldMasterMk cId="0" sldId="2147483659"/>
            <pc:sldLayoutMk cId="0" sldId="2147483656"/>
          </pc:sldLayoutMkLst>
        </pc:sldLayoutChg>
        <pc:sldLayoutChg chg="setBg">
          <pc:chgData name="Azra Tekin" userId="2338d6ad-67bb-4f11-82b9-30b74498202a" providerId="ADAL" clId="{826DFC47-8F41-40D4-9650-1814C10F83B0}" dt="2025-11-08T02:31:33.389" v="63"/>
          <pc:sldLayoutMkLst>
            <pc:docMk/>
            <pc:sldMasterMk cId="0" sldId="2147483659"/>
            <pc:sldLayoutMk cId="0" sldId="2147483657"/>
          </pc:sldLayoutMkLst>
        </pc:sldLayoutChg>
        <pc:sldLayoutChg chg="setBg">
          <pc:chgData name="Azra Tekin" userId="2338d6ad-67bb-4f11-82b9-30b74498202a" providerId="ADAL" clId="{826DFC47-8F41-40D4-9650-1814C10F83B0}" dt="2025-11-08T02:31:33.389" v="63"/>
          <pc:sldLayoutMkLst>
            <pc:docMk/>
            <pc:sldMasterMk cId="0" sldId="2147483659"/>
            <pc:sldLayoutMk cId="0" sldId="2147483658"/>
          </pc:sldLayoutMkLst>
        </pc:sldLayoutChg>
      </pc:sldMaster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88978-8336-49B9-A73F-F1EE5ED94987}" type="doc">
      <dgm:prSet loTypeId="urn:microsoft.com/office/officeart/2008/layout/BendingPictureCaption" loCatId="picture" qsTypeId="urn:microsoft.com/office/officeart/2005/8/quickstyle/simple1" qsCatId="simple" csTypeId="urn:microsoft.com/office/officeart/2005/8/colors/accent2_3" csCatId="accent2" phldr="1"/>
      <dgm:spPr/>
      <dgm:t>
        <a:bodyPr/>
        <a:lstStyle/>
        <a:p>
          <a:endParaRPr lang="en-AU"/>
        </a:p>
      </dgm:t>
    </dgm:pt>
    <dgm:pt modelId="{F0A7701E-5C4D-445D-8536-36621122D966}">
      <dgm:prSet phldrT="[Text]" phldr="0"/>
      <dgm:spPr/>
      <dgm:t>
        <a:bodyPr/>
        <a:lstStyle/>
        <a:p>
          <a:r>
            <a:rPr lang="en-AU" dirty="0">
              <a:latin typeface="ROMANUS" panose="02000500000000000000" pitchFamily="50" charset="0"/>
            </a:rPr>
            <a:t>Texture</a:t>
          </a:r>
        </a:p>
      </dgm:t>
    </dgm:pt>
    <dgm:pt modelId="{8CBC6857-3EB5-43CD-AC26-526978F88FAF}" type="parTrans" cxnId="{DC267CD2-DF75-4773-A704-5BD12BA8FE9F}">
      <dgm:prSet/>
      <dgm:spPr/>
      <dgm:t>
        <a:bodyPr/>
        <a:lstStyle/>
        <a:p>
          <a:endParaRPr lang="en-AU"/>
        </a:p>
      </dgm:t>
    </dgm:pt>
    <dgm:pt modelId="{BCE360AA-58D6-4B9D-9A4B-BD4683826EF1}" type="sibTrans" cxnId="{DC267CD2-DF75-4773-A704-5BD12BA8FE9F}">
      <dgm:prSet/>
      <dgm:spPr/>
      <dgm:t>
        <a:bodyPr/>
        <a:lstStyle/>
        <a:p>
          <a:endParaRPr lang="en-AU"/>
        </a:p>
      </dgm:t>
    </dgm:pt>
    <dgm:pt modelId="{D44A3EDD-D929-444D-9FE8-63EF68620A03}">
      <dgm:prSet phldrT="[Text]" phldr="0"/>
      <dgm:spPr/>
      <dgm:t>
        <a:bodyPr/>
        <a:lstStyle/>
        <a:p>
          <a:r>
            <a:rPr lang="en-AU" dirty="0">
              <a:latin typeface="ROMANUS" panose="02000500000000000000" pitchFamily="50" charset="0"/>
            </a:rPr>
            <a:t>Lighting</a:t>
          </a:r>
        </a:p>
      </dgm:t>
    </dgm:pt>
    <dgm:pt modelId="{DE6EE454-79DB-4FB2-B560-21A561E33EC0}" type="parTrans" cxnId="{7B9E34FB-F15A-4704-96C4-C3E6CFB6AA65}">
      <dgm:prSet/>
      <dgm:spPr/>
      <dgm:t>
        <a:bodyPr/>
        <a:lstStyle/>
        <a:p>
          <a:endParaRPr lang="en-AU"/>
        </a:p>
      </dgm:t>
    </dgm:pt>
    <dgm:pt modelId="{1D3A6E86-0A6B-4DCD-9546-148142EABA53}" type="sibTrans" cxnId="{7B9E34FB-F15A-4704-96C4-C3E6CFB6AA65}">
      <dgm:prSet/>
      <dgm:spPr/>
      <dgm:t>
        <a:bodyPr/>
        <a:lstStyle/>
        <a:p>
          <a:endParaRPr lang="en-AU"/>
        </a:p>
      </dgm:t>
    </dgm:pt>
    <dgm:pt modelId="{5C791AF0-CEFC-4CAB-8C6B-BC1699ACFEE7}" type="pres">
      <dgm:prSet presAssocID="{EC288978-8336-49B9-A73F-F1EE5ED94987}" presName="diagram" presStyleCnt="0">
        <dgm:presLayoutVars>
          <dgm:dir/>
        </dgm:presLayoutVars>
      </dgm:prSet>
      <dgm:spPr/>
    </dgm:pt>
    <dgm:pt modelId="{E249AA1C-E7E2-430C-878F-9DC7E283C4A2}" type="pres">
      <dgm:prSet presAssocID="{F0A7701E-5C4D-445D-8536-36621122D966}" presName="composite" presStyleCnt="0"/>
      <dgm:spPr/>
    </dgm:pt>
    <dgm:pt modelId="{A3D5B6B6-71B2-4798-A32B-E1E0C92ADD04}" type="pres">
      <dgm:prSet presAssocID="{F0A7701E-5C4D-445D-8536-36621122D966}" presName="Image" presStyleLbl="bgShp" presStyleIdx="0" presStyleCnt="2"/>
      <dgm:spPr>
        <a:blipFill>
          <a:blip xmlns:r="http://schemas.openxmlformats.org/officeDocument/2006/relationships" r:embed="rId1"/>
          <a:srcRect/>
          <a:stretch>
            <a:fillRect t="-1000" b="-1000"/>
          </a:stretch>
        </a:blipFill>
      </dgm:spPr>
    </dgm:pt>
    <dgm:pt modelId="{ACAC3926-DF58-4233-A723-CEC7460E07B5}" type="pres">
      <dgm:prSet presAssocID="{F0A7701E-5C4D-445D-8536-36621122D966}" presName="Parent" presStyleLbl="node0" presStyleIdx="0" presStyleCnt="2">
        <dgm:presLayoutVars>
          <dgm:bulletEnabled val="1"/>
        </dgm:presLayoutVars>
      </dgm:prSet>
      <dgm:spPr/>
    </dgm:pt>
    <dgm:pt modelId="{773AE880-BEBD-450A-97BE-A65377EE76DB}" type="pres">
      <dgm:prSet presAssocID="{BCE360AA-58D6-4B9D-9A4B-BD4683826EF1}" presName="sibTrans" presStyleCnt="0"/>
      <dgm:spPr/>
    </dgm:pt>
    <dgm:pt modelId="{A24F491C-6DE3-4272-AEA6-18234B1D392A}" type="pres">
      <dgm:prSet presAssocID="{D44A3EDD-D929-444D-9FE8-63EF68620A03}" presName="composite" presStyleCnt="0"/>
      <dgm:spPr/>
    </dgm:pt>
    <dgm:pt modelId="{119F489D-A621-4893-BE06-BE3AF1B58D19}" type="pres">
      <dgm:prSet presAssocID="{D44A3EDD-D929-444D-9FE8-63EF68620A03}" presName="Image" presStyleLbl="bgShp" presStyleIdx="1" presStyleCnt="2"/>
      <dgm:spPr>
        <a:blipFill>
          <a:blip xmlns:r="http://schemas.openxmlformats.org/officeDocument/2006/relationships" r:embed="rId2"/>
          <a:srcRect/>
          <a:stretch>
            <a:fillRect t="-1000" b="-1000"/>
          </a:stretch>
        </a:blipFill>
      </dgm:spPr>
    </dgm:pt>
    <dgm:pt modelId="{181A25A5-3FB7-4200-94DA-86DBE4767688}" type="pres">
      <dgm:prSet presAssocID="{D44A3EDD-D929-444D-9FE8-63EF68620A03}" presName="Parent" presStyleLbl="node0" presStyleIdx="1" presStyleCnt="2">
        <dgm:presLayoutVars>
          <dgm:bulletEnabled val="1"/>
        </dgm:presLayoutVars>
      </dgm:prSet>
      <dgm:spPr/>
    </dgm:pt>
  </dgm:ptLst>
  <dgm:cxnLst>
    <dgm:cxn modelId="{62B6040F-DF5F-46A8-8F43-294A0579EAC0}" type="presOf" srcId="{F0A7701E-5C4D-445D-8536-36621122D966}" destId="{ACAC3926-DF58-4233-A723-CEC7460E07B5}" srcOrd="0" destOrd="0" presId="urn:microsoft.com/office/officeart/2008/layout/BendingPictureCaption"/>
    <dgm:cxn modelId="{0EAD466A-831A-4F3C-83FB-68AE632DC51C}" type="presOf" srcId="{D44A3EDD-D929-444D-9FE8-63EF68620A03}" destId="{181A25A5-3FB7-4200-94DA-86DBE4767688}" srcOrd="0" destOrd="0" presId="urn:microsoft.com/office/officeart/2008/layout/BendingPictureCaption"/>
    <dgm:cxn modelId="{ED39FC89-4B8F-453A-A7C7-6A5E32147509}" type="presOf" srcId="{EC288978-8336-49B9-A73F-F1EE5ED94987}" destId="{5C791AF0-CEFC-4CAB-8C6B-BC1699ACFEE7}" srcOrd="0" destOrd="0" presId="urn:microsoft.com/office/officeart/2008/layout/BendingPictureCaption"/>
    <dgm:cxn modelId="{DC267CD2-DF75-4773-A704-5BD12BA8FE9F}" srcId="{EC288978-8336-49B9-A73F-F1EE5ED94987}" destId="{F0A7701E-5C4D-445D-8536-36621122D966}" srcOrd="0" destOrd="0" parTransId="{8CBC6857-3EB5-43CD-AC26-526978F88FAF}" sibTransId="{BCE360AA-58D6-4B9D-9A4B-BD4683826EF1}"/>
    <dgm:cxn modelId="{7B9E34FB-F15A-4704-96C4-C3E6CFB6AA65}" srcId="{EC288978-8336-49B9-A73F-F1EE5ED94987}" destId="{D44A3EDD-D929-444D-9FE8-63EF68620A03}" srcOrd="1" destOrd="0" parTransId="{DE6EE454-79DB-4FB2-B560-21A561E33EC0}" sibTransId="{1D3A6E86-0A6B-4DCD-9546-148142EABA53}"/>
    <dgm:cxn modelId="{C6F3C537-667C-4ABF-A75C-A1244B2D8DD1}" type="presParOf" srcId="{5C791AF0-CEFC-4CAB-8C6B-BC1699ACFEE7}" destId="{E249AA1C-E7E2-430C-878F-9DC7E283C4A2}" srcOrd="0" destOrd="0" presId="urn:microsoft.com/office/officeart/2008/layout/BendingPictureCaption"/>
    <dgm:cxn modelId="{A4C011F8-7E57-478B-9067-F5133AFD6E57}" type="presParOf" srcId="{E249AA1C-E7E2-430C-878F-9DC7E283C4A2}" destId="{A3D5B6B6-71B2-4798-A32B-E1E0C92ADD04}" srcOrd="0" destOrd="0" presId="urn:microsoft.com/office/officeart/2008/layout/BendingPictureCaption"/>
    <dgm:cxn modelId="{F7FEED76-C683-4A69-A560-F41C7DB42F75}" type="presParOf" srcId="{E249AA1C-E7E2-430C-878F-9DC7E283C4A2}" destId="{ACAC3926-DF58-4233-A723-CEC7460E07B5}" srcOrd="1" destOrd="0" presId="urn:microsoft.com/office/officeart/2008/layout/BendingPictureCaption"/>
    <dgm:cxn modelId="{2285D910-58A9-40A0-BF9E-49BC76198101}" type="presParOf" srcId="{5C791AF0-CEFC-4CAB-8C6B-BC1699ACFEE7}" destId="{773AE880-BEBD-450A-97BE-A65377EE76DB}" srcOrd="1" destOrd="0" presId="urn:microsoft.com/office/officeart/2008/layout/BendingPictureCaption"/>
    <dgm:cxn modelId="{EC9CF6ED-CA81-47DA-BECF-6017AB580AC5}" type="presParOf" srcId="{5C791AF0-CEFC-4CAB-8C6B-BC1699ACFEE7}" destId="{A24F491C-6DE3-4272-AEA6-18234B1D392A}" srcOrd="2" destOrd="0" presId="urn:microsoft.com/office/officeart/2008/layout/BendingPictureCaption"/>
    <dgm:cxn modelId="{AEB17DD3-3BB7-4483-A3CA-47917A5C35CE}" type="presParOf" srcId="{A24F491C-6DE3-4272-AEA6-18234B1D392A}" destId="{119F489D-A621-4893-BE06-BE3AF1B58D19}" srcOrd="0" destOrd="0" presId="urn:microsoft.com/office/officeart/2008/layout/BendingPictureCaption"/>
    <dgm:cxn modelId="{526D7CDB-4B7D-4FB0-A5C2-D4C5DD2059A6}" type="presParOf" srcId="{A24F491C-6DE3-4272-AEA6-18234B1D392A}" destId="{181A25A5-3FB7-4200-94DA-86DBE4767688}"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5B6B6-71B2-4798-A32B-E1E0C92ADD04}">
      <dsp:nvSpPr>
        <dsp:cNvPr id="0" name=""/>
        <dsp:cNvSpPr/>
      </dsp:nvSpPr>
      <dsp:spPr>
        <a:xfrm>
          <a:off x="289524" y="0"/>
          <a:ext cx="3195545" cy="2361496"/>
        </a:xfrm>
        <a:prstGeom prst="rect">
          <a:avLst/>
        </a:prstGeom>
        <a:blipFill>
          <a:blip xmlns:r="http://schemas.openxmlformats.org/officeDocument/2006/relationships" r:embed="rId1"/>
          <a:srcRect/>
          <a:stretch>
            <a:fillRect t="-1000" b="-1000"/>
          </a:stretch>
        </a:blipFill>
        <a:ln>
          <a:noFill/>
        </a:ln>
        <a:effectLst/>
      </dsp:spPr>
      <dsp:style>
        <a:lnRef idx="0">
          <a:scrgbClr r="0" g="0" b="0"/>
        </a:lnRef>
        <a:fillRef idx="1">
          <a:scrgbClr r="0" g="0" b="0"/>
        </a:fillRef>
        <a:effectRef idx="0">
          <a:scrgbClr r="0" g="0" b="0"/>
        </a:effectRef>
        <a:fontRef idx="minor"/>
      </dsp:style>
    </dsp:sp>
    <dsp:sp modelId="{ACAC3926-DF58-4233-A723-CEC7460E07B5}">
      <dsp:nvSpPr>
        <dsp:cNvPr id="0" name=""/>
        <dsp:cNvSpPr/>
      </dsp:nvSpPr>
      <dsp:spPr>
        <a:xfrm>
          <a:off x="935432" y="1933312"/>
          <a:ext cx="2753608" cy="661738"/>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689100">
            <a:lnSpc>
              <a:spcPct val="90000"/>
            </a:lnSpc>
            <a:spcBef>
              <a:spcPct val="0"/>
            </a:spcBef>
            <a:spcAft>
              <a:spcPct val="5000"/>
            </a:spcAft>
            <a:buNone/>
          </a:pPr>
          <a:r>
            <a:rPr lang="en-AU" sz="3800" kern="1200" dirty="0">
              <a:latin typeface="ROMANUS" panose="02000500000000000000" pitchFamily="50" charset="0"/>
            </a:rPr>
            <a:t>Texture</a:t>
          </a:r>
        </a:p>
      </dsp:txBody>
      <dsp:txXfrm>
        <a:off x="935432" y="1933312"/>
        <a:ext cx="2753608" cy="661738"/>
      </dsp:txXfrm>
    </dsp:sp>
    <dsp:sp modelId="{119F489D-A621-4893-BE06-BE3AF1B58D19}">
      <dsp:nvSpPr>
        <dsp:cNvPr id="0" name=""/>
        <dsp:cNvSpPr/>
      </dsp:nvSpPr>
      <dsp:spPr>
        <a:xfrm>
          <a:off x="4508828" y="0"/>
          <a:ext cx="3195545" cy="2361496"/>
        </a:xfrm>
        <a:prstGeom prst="rect">
          <a:avLst/>
        </a:prstGeom>
        <a:blipFill>
          <a:blip xmlns:r="http://schemas.openxmlformats.org/officeDocument/2006/relationships" r:embed="rId2"/>
          <a:srcRect/>
          <a:stretch>
            <a:fillRect t="-1000" b="-1000"/>
          </a:stretch>
        </a:blipFill>
        <a:ln>
          <a:noFill/>
        </a:ln>
        <a:effectLst/>
      </dsp:spPr>
      <dsp:style>
        <a:lnRef idx="0">
          <a:scrgbClr r="0" g="0" b="0"/>
        </a:lnRef>
        <a:fillRef idx="1">
          <a:scrgbClr r="0" g="0" b="0"/>
        </a:fillRef>
        <a:effectRef idx="0">
          <a:scrgbClr r="0" g="0" b="0"/>
        </a:effectRef>
        <a:fontRef idx="minor"/>
      </dsp:style>
    </dsp:sp>
    <dsp:sp modelId="{181A25A5-3FB7-4200-94DA-86DBE4767688}">
      <dsp:nvSpPr>
        <dsp:cNvPr id="0" name=""/>
        <dsp:cNvSpPr/>
      </dsp:nvSpPr>
      <dsp:spPr>
        <a:xfrm>
          <a:off x="5154736" y="1933312"/>
          <a:ext cx="2753608" cy="661738"/>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689100">
            <a:lnSpc>
              <a:spcPct val="90000"/>
            </a:lnSpc>
            <a:spcBef>
              <a:spcPct val="0"/>
            </a:spcBef>
            <a:spcAft>
              <a:spcPct val="5000"/>
            </a:spcAft>
            <a:buNone/>
          </a:pPr>
          <a:r>
            <a:rPr lang="en-AU" sz="3800" kern="1200" dirty="0">
              <a:latin typeface="ROMANUS" panose="02000500000000000000" pitchFamily="50" charset="0"/>
            </a:rPr>
            <a:t>Lighting</a:t>
          </a:r>
        </a:p>
      </dsp:txBody>
      <dsp:txXfrm>
        <a:off x="5154736" y="1933312"/>
        <a:ext cx="2753608" cy="661738"/>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lor.adobe.com/trend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6e7333ded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6e7333ded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models do you need to make for your scene?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e7333de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e7333ded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Textures you find interesting and would work for your project. </a:t>
            </a:r>
            <a:r>
              <a:rPr lang="en-GB">
                <a:solidFill>
                  <a:schemeClr val="dk1"/>
                </a:solidFill>
              </a:rPr>
              <a:t>Also write your reasoning.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6e7333ded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6e7333ded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e7333ded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e7333ded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Will fill out by week 7</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e7333ded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6e7333ded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Will fill out by week 8</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6e7333ded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6e7333ded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Will fill out by week 9. Should be textured.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6029f427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6029f427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are your making?</a:t>
            </a:r>
            <a:endParaRPr/>
          </a:p>
          <a:p>
            <a:pPr marL="0" lvl="0" indent="0" algn="l" rtl="0">
              <a:spcBef>
                <a:spcPts val="0"/>
              </a:spcBef>
              <a:spcAft>
                <a:spcPts val="0"/>
              </a:spcAft>
              <a:buNone/>
            </a:pPr>
            <a:r>
              <a:rPr lang="en-GB"/>
              <a:t>Why are you making it (what draws you to the subject matter)</a:t>
            </a:r>
            <a:endParaRPr/>
          </a:p>
          <a:p>
            <a:pPr marL="0" lvl="0" indent="0" algn="l" rtl="0">
              <a:spcBef>
                <a:spcPts val="0"/>
              </a:spcBef>
              <a:spcAft>
                <a:spcPts val="0"/>
              </a:spcAft>
              <a:buNone/>
            </a:pPr>
            <a:r>
              <a:rPr lang="en-GB"/>
              <a:t>What are you looking to learn from it (what techniques are you exploring, pushing yourself to learn)</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6e7333d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6e7333d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Images you find or sketches you do.</a:t>
            </a:r>
            <a:endParaRPr/>
          </a:p>
          <a:p>
            <a:pPr marL="0" lvl="0" indent="0" algn="l" rtl="0">
              <a:spcBef>
                <a:spcPts val="0"/>
              </a:spcBef>
              <a:spcAft>
                <a:spcPts val="0"/>
              </a:spcAft>
              <a:buNone/>
            </a:pPr>
            <a:r>
              <a:rPr lang="en-GB"/>
              <a:t>Also write your reasoning.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6e7333de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6e7333de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Images you find or sketches you do.</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Also write your reasoning.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6e7333ded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6e7333ded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Images you find or sketches you do.</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Also write your reasoning.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6e7333ded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6e7333ded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Images you find or sketches you do.</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Also write your reasoning.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6e7333ded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6e7333ded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Drawn layouts for your scene. Can be rough sketch, top-down map like, perspective/camera view or both.</a:t>
            </a:r>
            <a:endParaRPr/>
          </a:p>
          <a:p>
            <a:pPr marL="0" lvl="0" indent="0" algn="l" rtl="0">
              <a:spcBef>
                <a:spcPts val="0"/>
              </a:spcBef>
              <a:spcAft>
                <a:spcPts val="0"/>
              </a:spcAft>
              <a:buClr>
                <a:schemeClr val="dk1"/>
              </a:buClr>
              <a:buSzPts val="1100"/>
              <a:buFont typeface="Arial"/>
              <a:buNone/>
            </a:pPr>
            <a:r>
              <a:rPr lang="en-GB">
                <a:solidFill>
                  <a:schemeClr val="dk1"/>
                </a:solidFill>
              </a:rPr>
              <a:t>Also write your reasoning.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e7333ded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e7333ded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Drawn layouts for your scene. Can be rough sketch, top-down map like, perspective/camera view or both.</a:t>
            </a:r>
            <a:endParaRPr/>
          </a:p>
          <a:p>
            <a:pPr marL="0" lvl="0" indent="0" algn="l" rtl="0">
              <a:spcBef>
                <a:spcPts val="0"/>
              </a:spcBef>
              <a:spcAft>
                <a:spcPts val="0"/>
              </a:spcAft>
              <a:buClr>
                <a:schemeClr val="dk1"/>
              </a:buClr>
              <a:buSzPts val="1100"/>
              <a:buFont typeface="Arial"/>
              <a:buNone/>
            </a:pPr>
            <a:r>
              <a:rPr lang="en-GB">
                <a:solidFill>
                  <a:schemeClr val="dk1"/>
                </a:solidFill>
              </a:rPr>
              <a:t>Also write your reasoning.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6e7333ded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6e7333ded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Colour palettes for your scene. </a:t>
            </a:r>
            <a:r>
              <a:rPr lang="en-GB">
                <a:solidFill>
                  <a:schemeClr val="dk1"/>
                </a:solidFill>
              </a:rPr>
              <a:t>Also write your reasoning.</a:t>
            </a:r>
            <a:endParaRPr/>
          </a:p>
          <a:p>
            <a:pPr marL="0" lvl="0" indent="0" algn="l" rtl="0">
              <a:spcBef>
                <a:spcPts val="0"/>
              </a:spcBef>
              <a:spcAft>
                <a:spcPts val="0"/>
              </a:spcAft>
              <a:buNone/>
            </a:pPr>
            <a:r>
              <a:rPr lang="en-GB"/>
              <a:t>Good references: </a:t>
            </a:r>
            <a:r>
              <a:rPr lang="en-GB" u="sng">
                <a:solidFill>
                  <a:schemeClr val="hlink"/>
                </a:solidFill>
                <a:hlinkClick r:id="rId3"/>
              </a:rPr>
              <a:t>Color trends, stock, behance colors | Adobe Color</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85000"/>
            <a:lumOff val="1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3" Type="http://schemas.openxmlformats.org/officeDocument/2006/relationships/image" Target="../media/image34.jpeg"/><Relationship Id="rId7" Type="http://schemas.openxmlformats.org/officeDocument/2006/relationships/image" Target="../media/image33.jpeg"/><Relationship Id="rId12"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jpeg"/><Relationship Id="rId11" Type="http://schemas.openxmlformats.org/officeDocument/2006/relationships/image" Target="../media/image41.jpeg"/><Relationship Id="rId5" Type="http://schemas.openxmlformats.org/officeDocument/2006/relationships/image" Target="../media/image36.jpeg"/><Relationship Id="rId10" Type="http://schemas.openxmlformats.org/officeDocument/2006/relationships/image" Target="../media/image40.jpeg"/><Relationship Id="rId4" Type="http://schemas.openxmlformats.org/officeDocument/2006/relationships/image" Target="../media/image35.jpeg"/><Relationship Id="rId9" Type="http://schemas.openxmlformats.org/officeDocument/2006/relationships/image" Target="../media/image3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3.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statue of a person sitting in a lotus position&#10;&#10;AI-generated content may be incorrect.">
            <a:extLst>
              <a:ext uri="{FF2B5EF4-FFF2-40B4-BE49-F238E27FC236}">
                <a16:creationId xmlns:a16="http://schemas.microsoft.com/office/drawing/2014/main" id="{17921B98-F74A-4AA1-3113-9BE9EEE7DE70}"/>
              </a:ext>
            </a:extLst>
          </p:cNvPr>
          <p:cNvPicPr>
            <a:picLocks noChangeAspect="1"/>
          </p:cNvPicPr>
          <p:nvPr/>
        </p:nvPicPr>
        <p:blipFill>
          <a:blip r:embed="rId3"/>
          <a:stretch>
            <a:fillRect/>
          </a:stretch>
        </p:blipFill>
        <p:spPr>
          <a:xfrm>
            <a:off x="0" y="1270"/>
            <a:ext cx="9144000" cy="5140960"/>
          </a:xfrm>
          <a:prstGeom prst="rect">
            <a:avLst/>
          </a:prstGeom>
        </p:spPr>
      </p:pic>
      <p:sp>
        <p:nvSpPr>
          <p:cNvPr id="54" name="Google Shape;54;p13"/>
          <p:cNvSpPr txBox="1">
            <a:spLocks noGrp="1"/>
          </p:cNvSpPr>
          <p:nvPr>
            <p:ph type="ctrTitle"/>
          </p:nvPr>
        </p:nvSpPr>
        <p:spPr>
          <a:xfrm>
            <a:off x="-2164792" y="27257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6600" b="1" dirty="0">
                <a:solidFill>
                  <a:srgbClr val="FFFFCC"/>
                </a:solidFill>
                <a:latin typeface="ROMANUS" panose="02000500000000000000" pitchFamily="50" charset="0"/>
              </a:rPr>
              <a:t>CG ART III</a:t>
            </a:r>
            <a:endParaRPr sz="6600" b="1" dirty="0">
              <a:solidFill>
                <a:srgbClr val="FFFFCC"/>
              </a:solidFill>
              <a:latin typeface="ROMANUS" panose="02000500000000000000" pitchFamily="50" charset="0"/>
            </a:endParaRPr>
          </a:p>
        </p:txBody>
      </p:sp>
      <p:sp>
        <p:nvSpPr>
          <p:cNvPr id="55" name="Google Shape;55;p13"/>
          <p:cNvSpPr txBox="1">
            <a:spLocks noGrp="1"/>
          </p:cNvSpPr>
          <p:nvPr>
            <p:ph type="subTitle" idx="1"/>
          </p:nvPr>
        </p:nvSpPr>
        <p:spPr>
          <a:xfrm>
            <a:off x="-3203025" y="44533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err="1">
                <a:solidFill>
                  <a:srgbClr val="FFFFCC"/>
                </a:solidFill>
                <a:latin typeface="ROMANUS" panose="02000500000000000000" pitchFamily="50" charset="0"/>
              </a:rPr>
              <a:t>Lumenfall</a:t>
            </a:r>
            <a:endParaRPr lang="en-GB" dirty="0">
              <a:solidFill>
                <a:srgbClr val="FFFFCC"/>
              </a:solidFill>
              <a:latin typeface="ROMANUS" panose="02000500000000000000" pitchFamily="50" charset="0"/>
            </a:endParaRPr>
          </a:p>
        </p:txBody>
      </p:sp>
      <p:sp>
        <p:nvSpPr>
          <p:cNvPr id="4" name="Google Shape;55;p13">
            <a:extLst>
              <a:ext uri="{FF2B5EF4-FFF2-40B4-BE49-F238E27FC236}">
                <a16:creationId xmlns:a16="http://schemas.microsoft.com/office/drawing/2014/main" id="{E5AC8880-C2B2-7B8F-9727-6702E20BB7AD}"/>
              </a:ext>
            </a:extLst>
          </p:cNvPr>
          <p:cNvSpPr txBox="1">
            <a:spLocks/>
          </p:cNvSpPr>
          <p:nvPr/>
        </p:nvSpPr>
        <p:spPr>
          <a:xfrm>
            <a:off x="6572250" y="4662925"/>
            <a:ext cx="3060150" cy="792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800" dirty="0">
                <a:solidFill>
                  <a:srgbClr val="FFFFCC"/>
                </a:solidFill>
                <a:latin typeface="ROMANUS" panose="02000500000000000000" pitchFamily="50" charset="0"/>
              </a:rPr>
              <a:t>Azra Tekin 309044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6" name="Picture 10" descr="This may contain: a statue is shown with her hands on her face">
            <a:extLst>
              <a:ext uri="{FF2B5EF4-FFF2-40B4-BE49-F238E27FC236}">
                <a16:creationId xmlns:a16="http://schemas.microsoft.com/office/drawing/2014/main" id="{5F6FE226-B3E2-379A-2C22-3A6687004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112" y="565897"/>
            <a:ext cx="2342569" cy="4179474"/>
          </a:xfrm>
          <a:prstGeom prst="rect">
            <a:avLst/>
          </a:prstGeom>
          <a:noFill/>
          <a:extLst>
            <a:ext uri="{909E8E84-426E-40DD-AFC4-6F175D3DCCD1}">
              <a14:hiddenFill xmlns:a14="http://schemas.microsoft.com/office/drawing/2010/main">
                <a:solidFill>
                  <a:srgbClr val="FFFFFF"/>
                </a:solidFill>
              </a14:hiddenFill>
            </a:ext>
          </a:extLst>
        </p:spPr>
      </p:pic>
      <p:sp>
        <p:nvSpPr>
          <p:cNvPr id="109" name="Google Shape;109;p22"/>
          <p:cNvSpPr txBox="1">
            <a:spLocks noGrp="1"/>
          </p:cNvSpPr>
          <p:nvPr>
            <p:ph type="body" idx="1"/>
          </p:nvPr>
        </p:nvSpPr>
        <p:spPr>
          <a:xfrm>
            <a:off x="670200" y="1152475"/>
            <a:ext cx="1955250" cy="341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Tx/>
              <a:buChar char="-"/>
            </a:pPr>
            <a:r>
              <a:rPr lang="en-AU" sz="2000" dirty="0">
                <a:solidFill>
                  <a:srgbClr val="FFFFCC"/>
                </a:solidFill>
                <a:latin typeface="ROMANUS" panose="02000500000000000000" pitchFamily="50" charset="0"/>
              </a:rPr>
              <a:t>Large Statue</a:t>
            </a:r>
          </a:p>
          <a:p>
            <a:pPr marL="285750" lvl="0" indent="-285750" algn="l" rtl="0">
              <a:spcBef>
                <a:spcPts val="0"/>
              </a:spcBef>
              <a:spcAft>
                <a:spcPts val="1200"/>
              </a:spcAft>
              <a:buFontTx/>
              <a:buChar char="-"/>
            </a:pPr>
            <a:r>
              <a:rPr lang="en-AU" sz="2000" dirty="0">
                <a:solidFill>
                  <a:srgbClr val="FFFFCC"/>
                </a:solidFill>
                <a:latin typeface="ROMANUS" panose="02000500000000000000" pitchFamily="50" charset="0"/>
              </a:rPr>
              <a:t>Platform</a:t>
            </a:r>
          </a:p>
          <a:p>
            <a:pPr marL="285750" lvl="0" indent="-285750" algn="l" rtl="0">
              <a:spcBef>
                <a:spcPts val="0"/>
              </a:spcBef>
              <a:spcAft>
                <a:spcPts val="1200"/>
              </a:spcAft>
              <a:buFontTx/>
              <a:buChar char="-"/>
            </a:pPr>
            <a:r>
              <a:rPr lang="en-AU" sz="2000" dirty="0">
                <a:solidFill>
                  <a:srgbClr val="FFFFCC"/>
                </a:solidFill>
                <a:latin typeface="ROMANUS" panose="02000500000000000000" pitchFamily="50" charset="0"/>
              </a:rPr>
              <a:t>Pillar 1</a:t>
            </a:r>
          </a:p>
          <a:p>
            <a:pPr marL="285750" lvl="0" indent="-285750" algn="l" rtl="0">
              <a:spcBef>
                <a:spcPts val="0"/>
              </a:spcBef>
              <a:spcAft>
                <a:spcPts val="1200"/>
              </a:spcAft>
              <a:buFontTx/>
              <a:buChar char="-"/>
            </a:pPr>
            <a:r>
              <a:rPr lang="en-AU" sz="2000" dirty="0">
                <a:solidFill>
                  <a:srgbClr val="FFFFCC"/>
                </a:solidFill>
                <a:latin typeface="ROMANUS" panose="02000500000000000000" pitchFamily="50" charset="0"/>
              </a:rPr>
              <a:t>Pillar 2</a:t>
            </a:r>
          </a:p>
          <a:p>
            <a:pPr marL="285750" lvl="0" indent="-285750" algn="l" rtl="0">
              <a:spcBef>
                <a:spcPts val="0"/>
              </a:spcBef>
              <a:spcAft>
                <a:spcPts val="1200"/>
              </a:spcAft>
              <a:buFontTx/>
              <a:buChar char="-"/>
            </a:pPr>
            <a:r>
              <a:rPr lang="en-AU" sz="2000" dirty="0">
                <a:solidFill>
                  <a:srgbClr val="FFFFCC"/>
                </a:solidFill>
                <a:latin typeface="ROMANUS" panose="02000500000000000000" pitchFamily="50" charset="0"/>
              </a:rPr>
              <a:t>Floor Tile</a:t>
            </a:r>
          </a:p>
          <a:p>
            <a:pPr marL="285750" lvl="0" indent="-285750" algn="l" rtl="0">
              <a:spcBef>
                <a:spcPts val="0"/>
              </a:spcBef>
              <a:spcAft>
                <a:spcPts val="1200"/>
              </a:spcAft>
              <a:buFontTx/>
              <a:buChar char="-"/>
            </a:pPr>
            <a:r>
              <a:rPr lang="en-AU" sz="2000" dirty="0">
                <a:solidFill>
                  <a:srgbClr val="FFFFCC"/>
                </a:solidFill>
                <a:latin typeface="ROMANUS" panose="02000500000000000000" pitchFamily="50" charset="0"/>
              </a:rPr>
              <a:t>Round Tile</a:t>
            </a:r>
          </a:p>
          <a:p>
            <a:pPr marL="285750" lvl="0" indent="-285750" algn="l" rtl="0">
              <a:spcBef>
                <a:spcPts val="0"/>
              </a:spcBef>
              <a:spcAft>
                <a:spcPts val="1200"/>
              </a:spcAft>
              <a:buFontTx/>
              <a:buChar char="-"/>
            </a:pPr>
            <a:r>
              <a:rPr lang="en-AU" sz="2000" dirty="0">
                <a:solidFill>
                  <a:srgbClr val="FFFFCC"/>
                </a:solidFill>
                <a:latin typeface="ROMANUS" panose="02000500000000000000" pitchFamily="50" charset="0"/>
              </a:rPr>
              <a:t>Bench </a:t>
            </a:r>
          </a:p>
        </p:txBody>
      </p:sp>
      <p:sp>
        <p:nvSpPr>
          <p:cNvPr id="2" name="Google Shape;66;p15">
            <a:extLst>
              <a:ext uri="{FF2B5EF4-FFF2-40B4-BE49-F238E27FC236}">
                <a16:creationId xmlns:a16="http://schemas.microsoft.com/office/drawing/2014/main" id="{8249827D-8383-046E-5EA5-C75198FD7007}"/>
              </a:ext>
            </a:extLst>
          </p:cNvPr>
          <p:cNvSpPr txBox="1">
            <a:spLocks/>
          </p:cNvSpPr>
          <p:nvPr/>
        </p:nvSpPr>
        <p:spPr>
          <a:xfrm>
            <a:off x="-103239" y="496758"/>
            <a:ext cx="350212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4000" dirty="0">
                <a:solidFill>
                  <a:srgbClr val="FFFFCC"/>
                </a:solidFill>
                <a:latin typeface="ROMANUS" panose="02000500000000000000" pitchFamily="50" charset="0"/>
              </a:rPr>
              <a:t>Prop List</a:t>
            </a:r>
          </a:p>
        </p:txBody>
      </p:sp>
      <p:sp>
        <p:nvSpPr>
          <p:cNvPr id="5" name="Google Shape;109;p22">
            <a:extLst>
              <a:ext uri="{FF2B5EF4-FFF2-40B4-BE49-F238E27FC236}">
                <a16:creationId xmlns:a16="http://schemas.microsoft.com/office/drawing/2014/main" id="{195F92EC-48F4-D72B-9779-605F4E90FE81}"/>
              </a:ext>
            </a:extLst>
          </p:cNvPr>
          <p:cNvSpPr txBox="1">
            <a:spLocks/>
          </p:cNvSpPr>
          <p:nvPr/>
        </p:nvSpPr>
        <p:spPr>
          <a:xfrm>
            <a:off x="2616750" y="1152475"/>
            <a:ext cx="1955250" cy="20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spcAft>
                <a:spcPts val="1200"/>
              </a:spcAft>
              <a:buFontTx/>
              <a:buChar char="-"/>
            </a:pPr>
            <a:r>
              <a:rPr lang="en-AU" sz="2000" dirty="0">
                <a:solidFill>
                  <a:srgbClr val="FFFFCC"/>
                </a:solidFill>
                <a:latin typeface="ROMANUS" panose="02000500000000000000" pitchFamily="50" charset="0"/>
              </a:rPr>
              <a:t>Bench 2</a:t>
            </a:r>
          </a:p>
          <a:p>
            <a:pPr marL="285750" indent="-285750">
              <a:spcAft>
                <a:spcPts val="1200"/>
              </a:spcAft>
              <a:buFontTx/>
              <a:buChar char="-"/>
            </a:pPr>
            <a:r>
              <a:rPr lang="en-AU" sz="2000" dirty="0">
                <a:solidFill>
                  <a:srgbClr val="FFFFCC"/>
                </a:solidFill>
                <a:latin typeface="ROMANUS" panose="02000500000000000000" pitchFamily="50" charset="0"/>
              </a:rPr>
              <a:t>Stairs</a:t>
            </a:r>
          </a:p>
          <a:p>
            <a:pPr marL="285750" indent="-285750">
              <a:spcAft>
                <a:spcPts val="1200"/>
              </a:spcAft>
              <a:buFontTx/>
              <a:buChar char="-"/>
            </a:pPr>
            <a:r>
              <a:rPr lang="en-AU" sz="2000" dirty="0">
                <a:solidFill>
                  <a:srgbClr val="FFFFCC"/>
                </a:solidFill>
                <a:latin typeface="ROMANUS" panose="02000500000000000000" pitchFamily="50" charset="0"/>
              </a:rPr>
              <a:t>Curved stairs</a:t>
            </a:r>
          </a:p>
          <a:p>
            <a:pPr marL="285750" indent="-285750">
              <a:spcAft>
                <a:spcPts val="1200"/>
              </a:spcAft>
              <a:buFontTx/>
              <a:buChar char="-"/>
            </a:pPr>
            <a:r>
              <a:rPr lang="en-AU" sz="2000" dirty="0">
                <a:solidFill>
                  <a:srgbClr val="FFFFCC"/>
                </a:solidFill>
                <a:latin typeface="ROMANUS" panose="02000500000000000000" pitchFamily="50" charset="0"/>
              </a:rPr>
              <a:t>Staff</a:t>
            </a:r>
          </a:p>
          <a:p>
            <a:pPr marL="285750" indent="-285750">
              <a:spcAft>
                <a:spcPts val="1200"/>
              </a:spcAft>
              <a:buFontTx/>
              <a:buChar char="-"/>
            </a:pPr>
            <a:r>
              <a:rPr lang="en-AU" sz="2000" dirty="0">
                <a:solidFill>
                  <a:srgbClr val="FFFFCC"/>
                </a:solidFill>
                <a:latin typeface="ROMANUS" panose="02000500000000000000" pitchFamily="50" charset="0"/>
              </a:rPr>
              <a:t>Gazebo Ceiling</a:t>
            </a:r>
          </a:p>
          <a:p>
            <a:pPr marL="285750" indent="-285750">
              <a:spcAft>
                <a:spcPts val="1200"/>
              </a:spcAft>
              <a:buFontTx/>
              <a:buChar char="-"/>
            </a:pPr>
            <a:endParaRPr lang="en-AU" sz="2000" dirty="0">
              <a:solidFill>
                <a:srgbClr val="FFFFCC"/>
              </a:solidFill>
              <a:latin typeface="ROMANUS" panose="02000500000000000000" pitchFamily="50" charset="0"/>
            </a:endParaRPr>
          </a:p>
        </p:txBody>
      </p:sp>
      <p:sp>
        <p:nvSpPr>
          <p:cNvPr id="7" name="Rectangle 6">
            <a:extLst>
              <a:ext uri="{FF2B5EF4-FFF2-40B4-BE49-F238E27FC236}">
                <a16:creationId xmlns:a16="http://schemas.microsoft.com/office/drawing/2014/main" id="{00796B5F-77CB-A90F-0141-5C6D15DFAE6B}"/>
              </a:ext>
            </a:extLst>
          </p:cNvPr>
          <p:cNvSpPr/>
          <p:nvPr/>
        </p:nvSpPr>
        <p:spPr>
          <a:xfrm>
            <a:off x="5907038" y="377238"/>
            <a:ext cx="2342569" cy="4179474"/>
          </a:xfrm>
          <a:prstGeom prst="rect">
            <a:avLst/>
          </a:prstGeom>
          <a:solidFill>
            <a:srgbClr val="0D0D0D">
              <a:alpha val="34118"/>
            </a:srgbClr>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3074" name="Picture 2" descr="This may contain: four different types of pillars with vines growing out of the top and bottom, all in various sizes">
            <a:extLst>
              <a:ext uri="{FF2B5EF4-FFF2-40B4-BE49-F238E27FC236}">
                <a16:creationId xmlns:a16="http://schemas.microsoft.com/office/drawing/2014/main" id="{C350E908-F12A-B432-4AFD-C2FA8A720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12" y="1255059"/>
            <a:ext cx="2602186" cy="23016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is may contain: two stone pillars covered in green ivy">
            <a:extLst>
              <a:ext uri="{FF2B5EF4-FFF2-40B4-BE49-F238E27FC236}">
                <a16:creationId xmlns:a16="http://schemas.microsoft.com/office/drawing/2014/main" id="{539CBB43-6FEB-D611-7855-C01767314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1789" y="1255059"/>
            <a:ext cx="1917326" cy="19173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87A9246-E9BB-7F96-11F8-A4D2E98B83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436" y="285749"/>
            <a:ext cx="1371068" cy="230168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is may contain: a close up of a statue with cracks in it's face and hair growing out of the head">
            <a:extLst>
              <a:ext uri="{FF2B5EF4-FFF2-40B4-BE49-F238E27FC236}">
                <a16:creationId xmlns:a16="http://schemas.microsoft.com/office/drawing/2014/main" id="{ACC59F8B-D821-FDC0-D213-B1070C251C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9762" y="285749"/>
            <a:ext cx="1994647" cy="299197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his may contain: a statue is shown with her hands on her face">
            <a:extLst>
              <a:ext uri="{FF2B5EF4-FFF2-40B4-BE49-F238E27FC236}">
                <a16:creationId xmlns:a16="http://schemas.microsoft.com/office/drawing/2014/main" id="{7535FA64-EB46-70C3-1738-078F9F6360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8956" y="2127997"/>
            <a:ext cx="1601611"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D20D081C-B2DF-6196-95F5-D3F431CCBE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1630" y="2439218"/>
            <a:ext cx="1917326" cy="255643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tory Pin image">
            <a:extLst>
              <a:ext uri="{FF2B5EF4-FFF2-40B4-BE49-F238E27FC236}">
                <a16:creationId xmlns:a16="http://schemas.microsoft.com/office/drawing/2014/main" id="{34E13733-4ADA-F6EC-66A7-A535498F0C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4219" y="2647950"/>
            <a:ext cx="1456765" cy="218514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his may contain: the cat is sitting on the steps outside">
            <a:extLst>
              <a:ext uri="{FF2B5EF4-FFF2-40B4-BE49-F238E27FC236}">
                <a16:creationId xmlns:a16="http://schemas.microsoft.com/office/drawing/2014/main" id="{D545A0AC-B414-01BD-D536-34A673EE64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348" y="3042550"/>
            <a:ext cx="1876832" cy="1876832"/>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This may contain: there is no image here to provide a caption for">
            <a:extLst>
              <a:ext uri="{FF2B5EF4-FFF2-40B4-BE49-F238E27FC236}">
                <a16:creationId xmlns:a16="http://schemas.microsoft.com/office/drawing/2014/main" id="{6D8AB860-3C60-38D8-E45F-352B790F5E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6682" y="2916629"/>
            <a:ext cx="1601612" cy="16016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is may contain: an old book with different designs and numbers on it, including letters that have been drawn in">
            <a:extLst>
              <a:ext uri="{FF2B5EF4-FFF2-40B4-BE49-F238E27FC236}">
                <a16:creationId xmlns:a16="http://schemas.microsoft.com/office/drawing/2014/main" id="{609F1A98-E3D3-46E5-29F0-55AE3C4A24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5573" y="2017319"/>
            <a:ext cx="1455575" cy="20504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is may contain: hand drawn set of different types of columns and pillars - decorative objects / objects illustrations">
            <a:extLst>
              <a:ext uri="{FF2B5EF4-FFF2-40B4-BE49-F238E27FC236}">
                <a16:creationId xmlns:a16="http://schemas.microsoft.com/office/drawing/2014/main" id="{2F7AAEA1-989E-96A0-D29C-E701ABB4F2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28873" y="906526"/>
            <a:ext cx="1207568" cy="120756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6;p15">
            <a:extLst>
              <a:ext uri="{FF2B5EF4-FFF2-40B4-BE49-F238E27FC236}">
                <a16:creationId xmlns:a16="http://schemas.microsoft.com/office/drawing/2014/main" id="{B37E980A-680B-2120-B783-699ED0AA8EDD}"/>
              </a:ext>
            </a:extLst>
          </p:cNvPr>
          <p:cNvSpPr txBox="1">
            <a:spLocks/>
          </p:cNvSpPr>
          <p:nvPr/>
        </p:nvSpPr>
        <p:spPr>
          <a:xfrm>
            <a:off x="297510" y="484054"/>
            <a:ext cx="467523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4000" dirty="0">
                <a:solidFill>
                  <a:srgbClr val="FFFFCC"/>
                </a:solidFill>
                <a:latin typeface="ROMANUS" panose="02000500000000000000" pitchFamily="50" charset="0"/>
              </a:rPr>
              <a:t>Texture Exploration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Progress</a:t>
            </a:r>
            <a:endParaRPr/>
          </a:p>
        </p:txBody>
      </p:sp>
      <p:sp>
        <p:nvSpPr>
          <p:cNvPr id="121" name="Google Shape;121;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Update weekly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Scene </a:t>
            </a:r>
            <a:r>
              <a:rPr lang="en-GB" dirty="0" err="1"/>
              <a:t>Blockout</a:t>
            </a:r>
            <a:endParaRPr dirty="0"/>
          </a:p>
        </p:txBody>
      </p:sp>
      <p:sp>
        <p:nvSpPr>
          <p:cNvPr id="127" name="Google Shape;12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AU" dirty="0"/>
              <a:t>I have spent this </a:t>
            </a:r>
            <a:r>
              <a:rPr lang="en-AU"/>
              <a:t>week working on my hero model.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Scene Progress Part 1</a:t>
            </a:r>
            <a:endParaRPr/>
          </a:p>
        </p:txBody>
      </p:sp>
      <p:sp>
        <p:nvSpPr>
          <p:cNvPr id="133" name="Google Shape;13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Scene Progress Part 2</a:t>
            </a:r>
            <a:endParaRPr/>
          </a:p>
        </p:txBody>
      </p:sp>
      <p:sp>
        <p:nvSpPr>
          <p:cNvPr id="139" name="Google Shape;139;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Rectangle 5">
            <a:extLst>
              <a:ext uri="{FF2B5EF4-FFF2-40B4-BE49-F238E27FC236}">
                <a16:creationId xmlns:a16="http://schemas.microsoft.com/office/drawing/2014/main" id="{3B103177-5C98-AD96-2835-F3AB3D7F7C1B}"/>
              </a:ext>
            </a:extLst>
          </p:cNvPr>
          <p:cNvSpPr/>
          <p:nvPr/>
        </p:nvSpPr>
        <p:spPr>
          <a:xfrm>
            <a:off x="166687" y="142875"/>
            <a:ext cx="8753475" cy="4724400"/>
          </a:xfrm>
          <a:prstGeom prst="rect">
            <a:avLst/>
          </a:prstGeom>
          <a:solidFill>
            <a:schemeClr val="tx1">
              <a:lumMod val="85000"/>
              <a:lumOff val="15000"/>
            </a:schemeClr>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BFF4353E-2EB9-4EF1-3E5C-C62D0A4DF46A}"/>
              </a:ext>
            </a:extLst>
          </p:cNvPr>
          <p:cNvSpPr/>
          <p:nvPr/>
        </p:nvSpPr>
        <p:spPr>
          <a:xfrm>
            <a:off x="132036" y="9525"/>
            <a:ext cx="8753475" cy="354420"/>
          </a:xfrm>
          <a:prstGeom prst="rect">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Google Shape;60;p14"/>
          <p:cNvSpPr txBox="1">
            <a:spLocks noGrp="1"/>
          </p:cNvSpPr>
          <p:nvPr>
            <p:ph type="title"/>
          </p:nvPr>
        </p:nvSpPr>
        <p:spPr>
          <a:xfrm>
            <a:off x="2350050" y="500218"/>
            <a:ext cx="366974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400" dirty="0">
                <a:solidFill>
                  <a:srgbClr val="FFFFCC"/>
                </a:solidFill>
                <a:latin typeface="ROMANUS" panose="02000500000000000000" pitchFamily="50" charset="0"/>
              </a:rPr>
              <a:t>Concept</a:t>
            </a:r>
            <a:endParaRPr sz="4400" dirty="0">
              <a:solidFill>
                <a:srgbClr val="FFFFCC"/>
              </a:solidFill>
              <a:latin typeface="ROMANUS" panose="02000500000000000000" pitchFamily="50" charset="0"/>
            </a:endParaRPr>
          </a:p>
        </p:txBody>
      </p:sp>
      <p:sp>
        <p:nvSpPr>
          <p:cNvPr id="61" name="Google Shape;61;p14"/>
          <p:cNvSpPr txBox="1">
            <a:spLocks noGrp="1"/>
          </p:cNvSpPr>
          <p:nvPr>
            <p:ph type="body" idx="1"/>
          </p:nvPr>
        </p:nvSpPr>
        <p:spPr>
          <a:xfrm>
            <a:off x="2350050" y="1166607"/>
            <a:ext cx="3669749" cy="3476675"/>
          </a:xfrm>
          <a:prstGeom prst="rect">
            <a:avLst/>
          </a:prstGeom>
        </p:spPr>
        <p:txBody>
          <a:bodyPr spcFirstLastPara="1" wrap="square" lIns="91425" tIns="91425" rIns="91425" bIns="91425" anchor="t" anchorCtr="0">
            <a:noAutofit/>
          </a:bodyPr>
          <a:lstStyle/>
          <a:p>
            <a:pPr marL="0" lvl="0" indent="0" algn="just">
              <a:spcAft>
                <a:spcPts val="1200"/>
              </a:spcAft>
              <a:buNone/>
            </a:pPr>
            <a:r>
              <a:rPr lang="en-AU" dirty="0">
                <a:solidFill>
                  <a:srgbClr val="FFFFCC"/>
                </a:solidFill>
                <a:latin typeface="ROMANUS" panose="02000500000000000000" pitchFamily="50" charset="0"/>
              </a:rPr>
              <a:t>My concept will be an underground cave environment with a statue in the middle. I want to capture a large underground gazebo with benches around the statue. This cave can be entered through one way and brings you to the ruined gazebo. The cave will have lots of greenery and waterfalls flowing down the cave hole. The statue will be standing on a cut piece of pillar. </a:t>
            </a:r>
            <a:endParaRPr dirty="0">
              <a:solidFill>
                <a:srgbClr val="FFFFCC"/>
              </a:solidFill>
              <a:latin typeface="ROMANUS" panose="02000500000000000000" pitchFamily="50" charset="0"/>
            </a:endParaRPr>
          </a:p>
        </p:txBody>
      </p:sp>
      <p:sp>
        <p:nvSpPr>
          <p:cNvPr id="3" name="TextBox 2">
            <a:extLst>
              <a:ext uri="{FF2B5EF4-FFF2-40B4-BE49-F238E27FC236}">
                <a16:creationId xmlns:a16="http://schemas.microsoft.com/office/drawing/2014/main" id="{D0CB5E76-1A92-1F65-485E-E6A9A747F973}"/>
              </a:ext>
            </a:extLst>
          </p:cNvPr>
          <p:cNvSpPr txBox="1"/>
          <p:nvPr/>
        </p:nvSpPr>
        <p:spPr>
          <a:xfrm>
            <a:off x="6019799" y="2700017"/>
            <a:ext cx="2524125" cy="1754326"/>
          </a:xfrm>
          <a:prstGeom prst="rect">
            <a:avLst/>
          </a:prstGeom>
          <a:noFill/>
        </p:spPr>
        <p:txBody>
          <a:bodyPr wrap="square">
            <a:spAutoFit/>
          </a:bodyPr>
          <a:lstStyle/>
          <a:p>
            <a:pPr algn="just"/>
            <a:r>
              <a:rPr lang="en-AU" sz="1800" dirty="0">
                <a:solidFill>
                  <a:srgbClr val="FFFFCC"/>
                </a:solidFill>
                <a:latin typeface="ROMANUS" panose="02000500000000000000" pitchFamily="50" charset="0"/>
              </a:rPr>
              <a:t>To make the view more dramatic I plan to have god rays coming from the hole in the cave at the top, to highlight its importance in the scene. </a:t>
            </a:r>
            <a:endParaRPr lang="en-AU" sz="1800" dirty="0"/>
          </a:p>
        </p:txBody>
      </p:sp>
      <p:pic>
        <p:nvPicPr>
          <p:cNvPr id="4" name="Picture 6">
            <a:extLst>
              <a:ext uri="{FF2B5EF4-FFF2-40B4-BE49-F238E27FC236}">
                <a16:creationId xmlns:a16="http://schemas.microsoft.com/office/drawing/2014/main" id="{28D7CF63-AF21-BE9A-48E6-2051DA7719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99" r="17072"/>
          <a:stretch>
            <a:fillRect/>
          </a:stretch>
        </p:blipFill>
        <p:spPr bwMode="auto">
          <a:xfrm>
            <a:off x="361950" y="686234"/>
            <a:ext cx="1866900" cy="40275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is may contain: a person standing at the end of a dock in a cave">
            <a:extLst>
              <a:ext uri="{FF2B5EF4-FFF2-40B4-BE49-F238E27FC236}">
                <a16:creationId xmlns:a16="http://schemas.microsoft.com/office/drawing/2014/main" id="{7B698927-AB0C-B386-F5A6-367D62EABA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19" t="30539" r="5883" b="11494"/>
          <a:stretch>
            <a:fillRect/>
          </a:stretch>
        </p:blipFill>
        <p:spPr bwMode="auto">
          <a:xfrm>
            <a:off x="6019799" y="686234"/>
            <a:ext cx="2402925" cy="194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404993-C37F-69AE-E7BC-92C5EC37C1F5}"/>
              </a:ext>
            </a:extLst>
          </p:cNvPr>
          <p:cNvSpPr/>
          <p:nvPr/>
        </p:nvSpPr>
        <p:spPr>
          <a:xfrm rot="5400000">
            <a:off x="-2161108" y="2378868"/>
            <a:ext cx="4724400" cy="195263"/>
          </a:xfrm>
          <a:prstGeom prst="rect">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282370" y="505243"/>
            <a:ext cx="54479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err="1">
                <a:solidFill>
                  <a:srgbClr val="FFFFCC"/>
                </a:solidFill>
                <a:latin typeface="ROMANUS" panose="02000500000000000000" pitchFamily="50" charset="0"/>
              </a:rPr>
              <a:t>Moodboards</a:t>
            </a:r>
            <a:r>
              <a:rPr lang="en-GB" sz="3200" dirty="0">
                <a:solidFill>
                  <a:srgbClr val="FFFFCC"/>
                </a:solidFill>
                <a:latin typeface="ROMANUS" panose="02000500000000000000" pitchFamily="50" charset="0"/>
              </a:rPr>
              <a:t> -        Environment</a:t>
            </a:r>
            <a:endParaRPr sz="3200" dirty="0">
              <a:solidFill>
                <a:srgbClr val="FFFFCC"/>
              </a:solidFill>
              <a:latin typeface="ROMANUS" panose="02000500000000000000" pitchFamily="50" charset="0"/>
            </a:endParaRPr>
          </a:p>
        </p:txBody>
      </p:sp>
      <p:pic>
        <p:nvPicPr>
          <p:cNvPr id="1030" name="Picture 6" descr="This may contain: a futuristic city with lots of blue and white architecture">
            <a:extLst>
              <a:ext uri="{FF2B5EF4-FFF2-40B4-BE49-F238E27FC236}">
                <a16:creationId xmlns:a16="http://schemas.microsoft.com/office/drawing/2014/main" id="{64313CDB-3512-104E-083A-A6E85E6DE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70" y="3055938"/>
            <a:ext cx="3264908" cy="18365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is may contain: an animated image of a man standing in front of ice sculptures">
            <a:extLst>
              <a:ext uri="{FF2B5EF4-FFF2-40B4-BE49-F238E27FC236}">
                <a16:creationId xmlns:a16="http://schemas.microsoft.com/office/drawing/2014/main" id="{798E0028-5E74-B319-33FA-E7BB2B0EF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370" y="1197766"/>
            <a:ext cx="3264908" cy="18365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is may contain: a person standing at the end of a dock in a cave">
            <a:extLst>
              <a:ext uri="{FF2B5EF4-FFF2-40B4-BE49-F238E27FC236}">
                <a16:creationId xmlns:a16="http://schemas.microsoft.com/office/drawing/2014/main" id="{BA18DA95-767D-4056-E8D4-E40B11D176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489" b="17863"/>
          <a:stretch>
            <a:fillRect/>
          </a:stretch>
        </p:blipFill>
        <p:spPr bwMode="auto">
          <a:xfrm>
            <a:off x="5841290" y="679798"/>
            <a:ext cx="2883610" cy="13570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ory Pin image">
            <a:extLst>
              <a:ext uri="{FF2B5EF4-FFF2-40B4-BE49-F238E27FC236}">
                <a16:creationId xmlns:a16="http://schemas.microsoft.com/office/drawing/2014/main" id="{F2D52085-EB94-FA2B-EB56-FED2350606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282" r="24453"/>
          <a:stretch>
            <a:fillRect/>
          </a:stretch>
        </p:blipFill>
        <p:spPr bwMode="auto">
          <a:xfrm>
            <a:off x="7250739" y="2116020"/>
            <a:ext cx="1474161" cy="277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is may contain: an image of a tree in the middle of a pond with light coming through it">
            <a:extLst>
              <a:ext uri="{FF2B5EF4-FFF2-40B4-BE49-F238E27FC236}">
                <a16:creationId xmlns:a16="http://schemas.microsoft.com/office/drawing/2014/main" id="{CBF06B57-0EE5-B395-BD31-4400EC4416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292" r="17638"/>
          <a:stretch>
            <a:fillRect/>
          </a:stretch>
        </p:blipFill>
        <p:spPr bwMode="auto">
          <a:xfrm>
            <a:off x="5824201" y="2116021"/>
            <a:ext cx="1348123" cy="277487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is may contain: a surreal scene with statues in the water and light coming from above it, surrounded by rocks">
            <a:extLst>
              <a:ext uri="{FF2B5EF4-FFF2-40B4-BE49-F238E27FC236}">
                <a16:creationId xmlns:a16="http://schemas.microsoft.com/office/drawing/2014/main" id="{811B44DF-C830-A9A6-B486-7E134B192E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1123" y="1183341"/>
            <a:ext cx="2089234" cy="370910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8AAA8F55-0EDF-51A5-0E38-CF765B2D9FF3}"/>
              </a:ext>
            </a:extLst>
          </p:cNvPr>
          <p:cNvCxnSpPr/>
          <p:nvPr/>
        </p:nvCxnSpPr>
        <p:spPr>
          <a:xfrm>
            <a:off x="3594903" y="1197766"/>
            <a:ext cx="0" cy="3689291"/>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E5192F-B108-D4FD-EC4E-F6DD7D3C1080}"/>
              </a:ext>
            </a:extLst>
          </p:cNvPr>
          <p:cNvCxnSpPr>
            <a:cxnSpLocks/>
          </p:cNvCxnSpPr>
          <p:nvPr/>
        </p:nvCxnSpPr>
        <p:spPr>
          <a:xfrm>
            <a:off x="5781960" y="679479"/>
            <a:ext cx="0" cy="4207578"/>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744FEB-C8EF-39A7-A0CC-7EE0F9DF6FE8}"/>
              </a:ext>
            </a:extLst>
          </p:cNvPr>
          <p:cNvCxnSpPr>
            <a:cxnSpLocks/>
          </p:cNvCxnSpPr>
          <p:nvPr/>
        </p:nvCxnSpPr>
        <p:spPr>
          <a:xfrm>
            <a:off x="7212639" y="2116020"/>
            <a:ext cx="0" cy="2771037"/>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F9AFB4-7B00-C6F6-28D2-67D13A515A8B}"/>
              </a:ext>
            </a:extLst>
          </p:cNvPr>
          <p:cNvCxnSpPr>
            <a:cxnSpLocks/>
          </p:cNvCxnSpPr>
          <p:nvPr/>
        </p:nvCxnSpPr>
        <p:spPr>
          <a:xfrm>
            <a:off x="8782335" y="679479"/>
            <a:ext cx="0" cy="4207578"/>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73C759C-ADF7-B570-9760-AA6CF89AD0DB}"/>
              </a:ext>
            </a:extLst>
          </p:cNvPr>
          <p:cNvCxnSpPr/>
          <p:nvPr/>
        </p:nvCxnSpPr>
        <p:spPr>
          <a:xfrm>
            <a:off x="248248" y="1201767"/>
            <a:ext cx="0" cy="3689291"/>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2058" name="Picture 10" descr="This may contain: a white bench sitting on top of a stone walkway">
            <a:extLst>
              <a:ext uri="{FF2B5EF4-FFF2-40B4-BE49-F238E27FC236}">
                <a16:creationId xmlns:a16="http://schemas.microsoft.com/office/drawing/2014/main" id="{08DE9D0C-005D-1856-24CE-C39FD63E9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805" y="246204"/>
            <a:ext cx="2495264" cy="311908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is may contain: a gazebo sitting in the middle of a lake surrounded by trees and bushes with flowers around it">
            <a:extLst>
              <a:ext uri="{FF2B5EF4-FFF2-40B4-BE49-F238E27FC236}">
                <a16:creationId xmlns:a16="http://schemas.microsoft.com/office/drawing/2014/main" id="{558D5E17-12DB-65D7-6AE4-832840714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872" y="1151080"/>
            <a:ext cx="1394152" cy="181480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his may contain: an outdoor fountain with statues around it and trees in the backgrouns behind it">
            <a:extLst>
              <a:ext uri="{FF2B5EF4-FFF2-40B4-BE49-F238E27FC236}">
                <a16:creationId xmlns:a16="http://schemas.microsoft.com/office/drawing/2014/main" id="{BC1F5CF3-1FCD-6C22-8B0F-D9870DFA1C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716"/>
          <a:stretch>
            <a:fillRect/>
          </a:stretch>
        </p:blipFill>
        <p:spPr bwMode="auto">
          <a:xfrm>
            <a:off x="284931" y="1151079"/>
            <a:ext cx="3009697" cy="369990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his may contain: a white gazebo sitting in the middle of a park">
            <a:extLst>
              <a:ext uri="{FF2B5EF4-FFF2-40B4-BE49-F238E27FC236}">
                <a16:creationId xmlns:a16="http://schemas.microsoft.com/office/drawing/2014/main" id="{F8057EC2-E409-9088-8738-70A0B8A472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3350" b="17688"/>
          <a:stretch>
            <a:fillRect/>
          </a:stretch>
        </p:blipFill>
        <p:spPr bwMode="auto">
          <a:xfrm>
            <a:off x="6363804" y="3403934"/>
            <a:ext cx="2495263" cy="145829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This may contain: a gazebo surrounded by statues in the middle of a body of water with trees behind it">
            <a:extLst>
              <a:ext uri="{FF2B5EF4-FFF2-40B4-BE49-F238E27FC236}">
                <a16:creationId xmlns:a16="http://schemas.microsoft.com/office/drawing/2014/main" id="{5D699FBF-207A-90F1-46E7-7CD9A12594B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370"/>
          <a:stretch>
            <a:fillRect/>
          </a:stretch>
        </p:blipFill>
        <p:spPr bwMode="auto">
          <a:xfrm>
            <a:off x="4856873" y="3036174"/>
            <a:ext cx="1394152" cy="181480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Story Pin image">
            <a:extLst>
              <a:ext uri="{FF2B5EF4-FFF2-40B4-BE49-F238E27FC236}">
                <a16:creationId xmlns:a16="http://schemas.microsoft.com/office/drawing/2014/main" id="{3C89501B-2FA3-ACB6-F65F-BDE026AB1C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8515" y="1151080"/>
            <a:ext cx="1394151" cy="24778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a:extLst>
              <a:ext uri="{FF2B5EF4-FFF2-40B4-BE49-F238E27FC236}">
                <a16:creationId xmlns:a16="http://schemas.microsoft.com/office/drawing/2014/main" id="{60B3EB8B-9784-608F-DCC0-A12DED3FF8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788" t="2091" r="15606" b="21705"/>
          <a:stretch>
            <a:fillRect/>
          </a:stretch>
        </p:blipFill>
        <p:spPr bwMode="auto">
          <a:xfrm>
            <a:off x="3385774" y="3628891"/>
            <a:ext cx="1396417" cy="122209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6;p15">
            <a:extLst>
              <a:ext uri="{FF2B5EF4-FFF2-40B4-BE49-F238E27FC236}">
                <a16:creationId xmlns:a16="http://schemas.microsoft.com/office/drawing/2014/main" id="{714E22BC-2778-C702-8896-1ADD051D2A23}"/>
              </a:ext>
            </a:extLst>
          </p:cNvPr>
          <p:cNvSpPr txBox="1">
            <a:spLocks noGrp="1"/>
          </p:cNvSpPr>
          <p:nvPr>
            <p:ph type="title"/>
          </p:nvPr>
        </p:nvSpPr>
        <p:spPr>
          <a:xfrm>
            <a:off x="282370" y="505243"/>
            <a:ext cx="54479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err="1">
                <a:solidFill>
                  <a:srgbClr val="FFFFCC"/>
                </a:solidFill>
                <a:latin typeface="ROMANUS" panose="02000500000000000000" pitchFamily="50" charset="0"/>
              </a:rPr>
              <a:t>Moodboards</a:t>
            </a:r>
            <a:r>
              <a:rPr lang="en-GB" sz="3200" dirty="0">
                <a:solidFill>
                  <a:srgbClr val="FFFFCC"/>
                </a:solidFill>
                <a:latin typeface="ROMANUS" panose="02000500000000000000" pitchFamily="50" charset="0"/>
              </a:rPr>
              <a:t> -        Props</a:t>
            </a:r>
            <a:endParaRPr sz="3200" dirty="0">
              <a:solidFill>
                <a:srgbClr val="FFFFCC"/>
              </a:solidFill>
              <a:latin typeface="ROMANUS" panose="02000500000000000000" pitchFamily="50" charset="0"/>
            </a:endParaRPr>
          </a:p>
        </p:txBody>
      </p:sp>
      <p:cxnSp>
        <p:nvCxnSpPr>
          <p:cNvPr id="6" name="Straight Connector 5">
            <a:extLst>
              <a:ext uri="{FF2B5EF4-FFF2-40B4-BE49-F238E27FC236}">
                <a16:creationId xmlns:a16="http://schemas.microsoft.com/office/drawing/2014/main" id="{44DBBE4C-2242-C624-876A-8654A71B9D06}"/>
              </a:ext>
            </a:extLst>
          </p:cNvPr>
          <p:cNvCxnSpPr/>
          <p:nvPr/>
        </p:nvCxnSpPr>
        <p:spPr>
          <a:xfrm>
            <a:off x="238723" y="1154142"/>
            <a:ext cx="0" cy="3689291"/>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382BFC4-358D-A433-DF58-268B8EDDAB31}"/>
              </a:ext>
            </a:extLst>
          </p:cNvPr>
          <p:cNvCxnSpPr/>
          <p:nvPr/>
        </p:nvCxnSpPr>
        <p:spPr>
          <a:xfrm>
            <a:off x="3340415" y="1154143"/>
            <a:ext cx="0" cy="3689291"/>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E502E1B-10A1-4D65-2149-81748E3BDAFB}"/>
              </a:ext>
            </a:extLst>
          </p:cNvPr>
          <p:cNvCxnSpPr/>
          <p:nvPr/>
        </p:nvCxnSpPr>
        <p:spPr>
          <a:xfrm>
            <a:off x="4811364" y="1140290"/>
            <a:ext cx="0" cy="3689291"/>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33590C-A090-2C22-3DDF-0ED6074A2595}"/>
              </a:ext>
            </a:extLst>
          </p:cNvPr>
          <p:cNvCxnSpPr/>
          <p:nvPr/>
        </p:nvCxnSpPr>
        <p:spPr>
          <a:xfrm>
            <a:off x="6298649" y="1144618"/>
            <a:ext cx="0" cy="3689291"/>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C31A77-74C9-9CC8-8806-73D1B6671427}"/>
              </a:ext>
            </a:extLst>
          </p:cNvPr>
          <p:cNvCxnSpPr>
            <a:cxnSpLocks/>
          </p:cNvCxnSpPr>
          <p:nvPr/>
        </p:nvCxnSpPr>
        <p:spPr>
          <a:xfrm>
            <a:off x="8915998" y="236679"/>
            <a:ext cx="0" cy="4625548"/>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2050" name="Picture 2" descr="Story Pin image">
            <a:extLst>
              <a:ext uri="{FF2B5EF4-FFF2-40B4-BE49-F238E27FC236}">
                <a16:creationId xmlns:a16="http://schemas.microsoft.com/office/drawing/2014/main" id="{9AC4A459-85CC-0146-1D18-0EF3685E0A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62" r="18454"/>
          <a:stretch>
            <a:fillRect/>
          </a:stretch>
        </p:blipFill>
        <p:spPr bwMode="auto">
          <a:xfrm>
            <a:off x="2234837" y="1177542"/>
            <a:ext cx="1409701" cy="35954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is may contain: a sculpture is being made in a studio">
            <a:extLst>
              <a:ext uri="{FF2B5EF4-FFF2-40B4-BE49-F238E27FC236}">
                <a16:creationId xmlns:a16="http://schemas.microsoft.com/office/drawing/2014/main" id="{DF8AFFDC-D5E7-E0F7-0D70-28EC8B6FF1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764" b="2236"/>
          <a:stretch>
            <a:fillRect/>
          </a:stretch>
        </p:blipFill>
        <p:spPr bwMode="auto">
          <a:xfrm>
            <a:off x="391739" y="1177542"/>
            <a:ext cx="1742674" cy="17426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tory Pin image">
            <a:extLst>
              <a:ext uri="{FF2B5EF4-FFF2-40B4-BE49-F238E27FC236}">
                <a16:creationId xmlns:a16="http://schemas.microsoft.com/office/drawing/2014/main" id="{E70BC137-E166-1A49-28B5-A471100EBD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108" t="294" r="16872" b="-294"/>
          <a:stretch>
            <a:fillRect/>
          </a:stretch>
        </p:blipFill>
        <p:spPr bwMode="auto">
          <a:xfrm>
            <a:off x="5636087" y="1198578"/>
            <a:ext cx="1409702" cy="357442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tory Pin image">
            <a:extLst>
              <a:ext uri="{FF2B5EF4-FFF2-40B4-BE49-F238E27FC236}">
                <a16:creationId xmlns:a16="http://schemas.microsoft.com/office/drawing/2014/main" id="{97768078-EC05-C46E-A621-8E128D3242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739" y="3019815"/>
            <a:ext cx="1742674" cy="17426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is may contain: a painting of an angel standing in the middle of a forest with columns and trees">
            <a:extLst>
              <a:ext uri="{FF2B5EF4-FFF2-40B4-BE49-F238E27FC236}">
                <a16:creationId xmlns:a16="http://schemas.microsoft.com/office/drawing/2014/main" id="{050DC671-5635-C46C-638D-EF9C98A5296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641" t="294" r="16733" b="-294"/>
          <a:stretch>
            <a:fillRect/>
          </a:stretch>
        </p:blipFill>
        <p:spPr bwMode="auto">
          <a:xfrm>
            <a:off x="7342559" y="1177542"/>
            <a:ext cx="1409702" cy="35744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36AB573-57D4-F61E-7491-833142321A3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261" r="21082"/>
          <a:stretch>
            <a:fillRect/>
          </a:stretch>
        </p:blipFill>
        <p:spPr bwMode="auto">
          <a:xfrm>
            <a:off x="3929616" y="1177542"/>
            <a:ext cx="1409701" cy="358494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66;p15">
            <a:extLst>
              <a:ext uri="{FF2B5EF4-FFF2-40B4-BE49-F238E27FC236}">
                <a16:creationId xmlns:a16="http://schemas.microsoft.com/office/drawing/2014/main" id="{CC078A23-4BD0-B2EA-DABA-67DF9582A1CF}"/>
              </a:ext>
            </a:extLst>
          </p:cNvPr>
          <p:cNvSpPr txBox="1">
            <a:spLocks noGrp="1"/>
          </p:cNvSpPr>
          <p:nvPr>
            <p:ph type="title"/>
          </p:nvPr>
        </p:nvSpPr>
        <p:spPr>
          <a:xfrm>
            <a:off x="282370" y="505243"/>
            <a:ext cx="54479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err="1">
                <a:solidFill>
                  <a:srgbClr val="FFFFCC"/>
                </a:solidFill>
                <a:latin typeface="ROMANUS" panose="02000500000000000000" pitchFamily="50" charset="0"/>
              </a:rPr>
              <a:t>Moodboards</a:t>
            </a:r>
            <a:r>
              <a:rPr lang="en-GB" sz="3200" dirty="0">
                <a:solidFill>
                  <a:srgbClr val="FFFFCC"/>
                </a:solidFill>
                <a:latin typeface="ROMANUS" panose="02000500000000000000" pitchFamily="50" charset="0"/>
              </a:rPr>
              <a:t> -        Main Subject</a:t>
            </a:r>
            <a:endParaRPr sz="3200" dirty="0">
              <a:solidFill>
                <a:srgbClr val="FFFFCC"/>
              </a:solidFill>
              <a:latin typeface="ROMANUS" panose="02000500000000000000" pitchFamily="50" charset="0"/>
            </a:endParaRPr>
          </a:p>
        </p:txBody>
      </p:sp>
      <p:cxnSp>
        <p:nvCxnSpPr>
          <p:cNvPr id="8" name="Straight Connector 7">
            <a:extLst>
              <a:ext uri="{FF2B5EF4-FFF2-40B4-BE49-F238E27FC236}">
                <a16:creationId xmlns:a16="http://schemas.microsoft.com/office/drawing/2014/main" id="{EB89D887-1FC5-7058-1B5C-A8B0C114D941}"/>
              </a:ext>
            </a:extLst>
          </p:cNvPr>
          <p:cNvCxnSpPr>
            <a:cxnSpLocks/>
          </p:cNvCxnSpPr>
          <p:nvPr/>
        </p:nvCxnSpPr>
        <p:spPr>
          <a:xfrm flipH="1">
            <a:off x="282370" y="1175169"/>
            <a:ext cx="29173" cy="3576802"/>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43C6F5-A3DC-C420-3150-D9A9F97C9C8A}"/>
              </a:ext>
            </a:extLst>
          </p:cNvPr>
          <p:cNvCxnSpPr>
            <a:cxnSpLocks/>
          </p:cNvCxnSpPr>
          <p:nvPr/>
        </p:nvCxnSpPr>
        <p:spPr>
          <a:xfrm flipH="1">
            <a:off x="2182038" y="1175169"/>
            <a:ext cx="29173" cy="3576802"/>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061D45D-E4CB-1F12-C879-578F63221908}"/>
              </a:ext>
            </a:extLst>
          </p:cNvPr>
          <p:cNvCxnSpPr>
            <a:cxnSpLocks/>
          </p:cNvCxnSpPr>
          <p:nvPr/>
        </p:nvCxnSpPr>
        <p:spPr>
          <a:xfrm flipH="1">
            <a:off x="3766047" y="1175169"/>
            <a:ext cx="29173" cy="3576802"/>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05F1A1-183C-171F-1799-B180B480C327}"/>
              </a:ext>
            </a:extLst>
          </p:cNvPr>
          <p:cNvCxnSpPr>
            <a:cxnSpLocks/>
          </p:cNvCxnSpPr>
          <p:nvPr/>
        </p:nvCxnSpPr>
        <p:spPr>
          <a:xfrm flipH="1">
            <a:off x="5473115" y="1195212"/>
            <a:ext cx="29173" cy="3576802"/>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DEDD04-CF63-E405-4DBC-5022232367A6}"/>
              </a:ext>
            </a:extLst>
          </p:cNvPr>
          <p:cNvCxnSpPr>
            <a:cxnSpLocks/>
          </p:cNvCxnSpPr>
          <p:nvPr/>
        </p:nvCxnSpPr>
        <p:spPr>
          <a:xfrm flipH="1">
            <a:off x="7184050" y="1185687"/>
            <a:ext cx="29173" cy="3576802"/>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1A6829-7688-BA90-D126-D1C22D35E08D}"/>
              </a:ext>
            </a:extLst>
          </p:cNvPr>
          <p:cNvCxnSpPr>
            <a:cxnSpLocks/>
          </p:cNvCxnSpPr>
          <p:nvPr/>
        </p:nvCxnSpPr>
        <p:spPr>
          <a:xfrm flipH="1">
            <a:off x="8832457" y="1185687"/>
            <a:ext cx="29173" cy="3576802"/>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4098" name="Picture 2" descr="This may contain: an artist's rendering of a statue in the middle of a forest filled with people">
            <a:extLst>
              <a:ext uri="{FF2B5EF4-FFF2-40B4-BE49-F238E27FC236}">
                <a16:creationId xmlns:a16="http://schemas.microsoft.com/office/drawing/2014/main" id="{A0878628-755A-FFAC-EA4A-3D6B2E5A6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17" y="1216774"/>
            <a:ext cx="2420966" cy="363145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3CBCF87-ADB8-96E1-650C-77A769BA500E}"/>
              </a:ext>
            </a:extLst>
          </p:cNvPr>
          <p:cNvPicPr>
            <a:picLocks noChangeAspect="1"/>
          </p:cNvPicPr>
          <p:nvPr/>
        </p:nvPicPr>
        <p:blipFill>
          <a:blip r:embed="rId4"/>
          <a:stretch>
            <a:fillRect/>
          </a:stretch>
        </p:blipFill>
        <p:spPr>
          <a:xfrm>
            <a:off x="5106040" y="2789345"/>
            <a:ext cx="2054227" cy="2054227"/>
          </a:xfrm>
          <a:prstGeom prst="rect">
            <a:avLst/>
          </a:prstGeom>
        </p:spPr>
      </p:pic>
      <p:pic>
        <p:nvPicPr>
          <p:cNvPr id="4102" name="Picture 6" descr="This may contain: the inside of a building that has a pool in front of it and lit up with lights">
            <a:extLst>
              <a:ext uri="{FF2B5EF4-FFF2-40B4-BE49-F238E27FC236}">
                <a16:creationId xmlns:a16="http://schemas.microsoft.com/office/drawing/2014/main" id="{F2E21BDB-525A-39BE-644D-2CB21D3A2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340" y="1212121"/>
            <a:ext cx="2035406" cy="36314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his may contain: an indoor pool with candles and flowers on the side, surrounded by trees in bloom">
            <a:extLst>
              <a:ext uri="{FF2B5EF4-FFF2-40B4-BE49-F238E27FC236}">
                <a16:creationId xmlns:a16="http://schemas.microsoft.com/office/drawing/2014/main" id="{F2C7495C-8188-A8D9-0FB5-F285AE1302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8658" b="24476"/>
          <a:stretch>
            <a:fillRect/>
          </a:stretch>
        </p:blipFill>
        <p:spPr bwMode="auto">
          <a:xfrm>
            <a:off x="5106040" y="1212121"/>
            <a:ext cx="2050890" cy="154673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This may contain: a river filled with lots of green water next to tall buildings and boats floating on top of">
            <a:extLst>
              <a:ext uri="{FF2B5EF4-FFF2-40B4-BE49-F238E27FC236}">
                <a16:creationId xmlns:a16="http://schemas.microsoft.com/office/drawing/2014/main" id="{8910D859-C57A-48C7-94FC-920A2E4167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2" t="5471" r="-272" b="65099"/>
          <a:stretch>
            <a:fillRect/>
          </a:stretch>
        </p:blipFill>
        <p:spPr bwMode="auto">
          <a:xfrm rot="5400000">
            <a:off x="6267693" y="2227060"/>
            <a:ext cx="3631452" cy="160157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6;p15">
            <a:extLst>
              <a:ext uri="{FF2B5EF4-FFF2-40B4-BE49-F238E27FC236}">
                <a16:creationId xmlns:a16="http://schemas.microsoft.com/office/drawing/2014/main" id="{39D3D577-C99B-C089-DFC2-53571B4D4F9F}"/>
              </a:ext>
            </a:extLst>
          </p:cNvPr>
          <p:cNvSpPr txBox="1">
            <a:spLocks noGrp="1"/>
          </p:cNvSpPr>
          <p:nvPr>
            <p:ph type="title"/>
          </p:nvPr>
        </p:nvSpPr>
        <p:spPr>
          <a:xfrm>
            <a:off x="282370" y="505243"/>
            <a:ext cx="54479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err="1">
                <a:solidFill>
                  <a:srgbClr val="FFFFCC"/>
                </a:solidFill>
                <a:latin typeface="ROMANUS" panose="02000500000000000000" pitchFamily="50" charset="0"/>
              </a:rPr>
              <a:t>Moodboards</a:t>
            </a:r>
            <a:r>
              <a:rPr lang="en-GB" sz="3200" dirty="0">
                <a:solidFill>
                  <a:srgbClr val="FFFFCC"/>
                </a:solidFill>
                <a:latin typeface="ROMANUS" panose="02000500000000000000" pitchFamily="50" charset="0"/>
              </a:rPr>
              <a:t> -        Lighting</a:t>
            </a:r>
            <a:endParaRPr sz="3200" dirty="0">
              <a:solidFill>
                <a:srgbClr val="FFFFCC"/>
              </a:solidFill>
              <a:latin typeface="ROMANUS" panose="02000500000000000000" pitchFamily="50" charset="0"/>
            </a:endParaRPr>
          </a:p>
        </p:txBody>
      </p:sp>
      <p:cxnSp>
        <p:nvCxnSpPr>
          <p:cNvPr id="6" name="Straight Connector 5">
            <a:extLst>
              <a:ext uri="{FF2B5EF4-FFF2-40B4-BE49-F238E27FC236}">
                <a16:creationId xmlns:a16="http://schemas.microsoft.com/office/drawing/2014/main" id="{8A622598-ACAB-04F5-3AF7-BDC732303531}"/>
              </a:ext>
            </a:extLst>
          </p:cNvPr>
          <p:cNvCxnSpPr>
            <a:cxnSpLocks/>
          </p:cNvCxnSpPr>
          <p:nvPr/>
        </p:nvCxnSpPr>
        <p:spPr>
          <a:xfrm flipH="1">
            <a:off x="253795" y="1212121"/>
            <a:ext cx="15085" cy="3633952"/>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EC08A4-8D0E-543E-FEAE-6F733BDA106B}"/>
              </a:ext>
            </a:extLst>
          </p:cNvPr>
          <p:cNvCxnSpPr>
            <a:cxnSpLocks/>
          </p:cNvCxnSpPr>
          <p:nvPr/>
        </p:nvCxnSpPr>
        <p:spPr>
          <a:xfrm flipH="1">
            <a:off x="2834586" y="1212121"/>
            <a:ext cx="15085" cy="3633952"/>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E08FFFE-4059-182D-D7D0-9D4EABFDEBF8}"/>
              </a:ext>
            </a:extLst>
          </p:cNvPr>
          <p:cNvCxnSpPr>
            <a:cxnSpLocks/>
          </p:cNvCxnSpPr>
          <p:nvPr/>
        </p:nvCxnSpPr>
        <p:spPr>
          <a:xfrm flipH="1">
            <a:off x="5042051" y="1212121"/>
            <a:ext cx="15085" cy="3633952"/>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9E0D4B-F2C1-1FEB-193E-0DAA07749B2F}"/>
              </a:ext>
            </a:extLst>
          </p:cNvPr>
          <p:cNvCxnSpPr>
            <a:cxnSpLocks/>
          </p:cNvCxnSpPr>
          <p:nvPr/>
        </p:nvCxnSpPr>
        <p:spPr>
          <a:xfrm flipH="1">
            <a:off x="7216292" y="1209620"/>
            <a:ext cx="15085" cy="3633952"/>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B1E109-8454-9473-A497-868D09D4F26D}"/>
              </a:ext>
            </a:extLst>
          </p:cNvPr>
          <p:cNvCxnSpPr>
            <a:cxnSpLocks/>
          </p:cNvCxnSpPr>
          <p:nvPr/>
        </p:nvCxnSpPr>
        <p:spPr>
          <a:xfrm flipH="1">
            <a:off x="8944986" y="1216774"/>
            <a:ext cx="15085" cy="3633952"/>
          </a:xfrm>
          <a:prstGeom prst="line">
            <a:avLst/>
          </a:prstGeom>
          <a:ln w="19050">
            <a:solidFill>
              <a:srgbClr val="FFFFC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4" name="Google Shape;66;p15">
            <a:extLst>
              <a:ext uri="{FF2B5EF4-FFF2-40B4-BE49-F238E27FC236}">
                <a16:creationId xmlns:a16="http://schemas.microsoft.com/office/drawing/2014/main" id="{818E0C55-B400-5349-C2A5-F553BD1711D8}"/>
              </a:ext>
            </a:extLst>
          </p:cNvPr>
          <p:cNvSpPr txBox="1">
            <a:spLocks noGrp="1"/>
          </p:cNvSpPr>
          <p:nvPr>
            <p:ph type="title"/>
          </p:nvPr>
        </p:nvSpPr>
        <p:spPr>
          <a:xfrm>
            <a:off x="282370" y="505243"/>
            <a:ext cx="54479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rgbClr val="FFFFCC"/>
                </a:solidFill>
                <a:latin typeface="ROMANUS" panose="02000500000000000000" pitchFamily="50" charset="0"/>
              </a:rPr>
              <a:t>Scene Layout/Sketches</a:t>
            </a:r>
            <a:endParaRPr sz="3200" dirty="0">
              <a:solidFill>
                <a:srgbClr val="FFFFCC"/>
              </a:solidFill>
              <a:latin typeface="ROMANUS" panose="02000500000000000000" pitchFamily="50" charset="0"/>
            </a:endParaRPr>
          </a:p>
        </p:txBody>
      </p:sp>
      <p:pic>
        <p:nvPicPr>
          <p:cNvPr id="9" name="Picture 8">
            <a:extLst>
              <a:ext uri="{FF2B5EF4-FFF2-40B4-BE49-F238E27FC236}">
                <a16:creationId xmlns:a16="http://schemas.microsoft.com/office/drawing/2014/main" id="{DF99DA5F-ADA2-50DF-F965-660E78CD9FDD}"/>
              </a:ext>
            </a:extLst>
          </p:cNvPr>
          <p:cNvPicPr>
            <a:picLocks noChangeAspect="1"/>
          </p:cNvPicPr>
          <p:nvPr/>
        </p:nvPicPr>
        <p:blipFill>
          <a:blip r:embed="rId3"/>
          <a:stretch>
            <a:fillRect/>
          </a:stretch>
        </p:blipFill>
        <p:spPr>
          <a:xfrm>
            <a:off x="3465789" y="1151324"/>
            <a:ext cx="5152326" cy="3579000"/>
          </a:xfrm>
          <a:prstGeom prst="rect">
            <a:avLst/>
          </a:prstGeom>
        </p:spPr>
      </p:pic>
      <p:pic>
        <p:nvPicPr>
          <p:cNvPr id="11" name="Picture 10">
            <a:extLst>
              <a:ext uri="{FF2B5EF4-FFF2-40B4-BE49-F238E27FC236}">
                <a16:creationId xmlns:a16="http://schemas.microsoft.com/office/drawing/2014/main" id="{4891FB47-2FDC-7AA3-00A4-521250C6A779}"/>
              </a:ext>
            </a:extLst>
          </p:cNvPr>
          <p:cNvPicPr>
            <a:picLocks noChangeAspect="1"/>
          </p:cNvPicPr>
          <p:nvPr/>
        </p:nvPicPr>
        <p:blipFill>
          <a:blip r:embed="rId4"/>
          <a:stretch>
            <a:fillRect/>
          </a:stretch>
        </p:blipFill>
        <p:spPr>
          <a:xfrm>
            <a:off x="509927" y="1152525"/>
            <a:ext cx="2706949" cy="3579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4" name="Google Shape;66;p15">
            <a:extLst>
              <a:ext uri="{FF2B5EF4-FFF2-40B4-BE49-F238E27FC236}">
                <a16:creationId xmlns:a16="http://schemas.microsoft.com/office/drawing/2014/main" id="{EAFBD35C-8E4B-B4C0-9780-A2D10D6193F4}"/>
              </a:ext>
            </a:extLst>
          </p:cNvPr>
          <p:cNvSpPr txBox="1">
            <a:spLocks noGrp="1"/>
          </p:cNvSpPr>
          <p:nvPr>
            <p:ph type="title"/>
          </p:nvPr>
        </p:nvSpPr>
        <p:spPr>
          <a:xfrm>
            <a:off x="282370" y="505243"/>
            <a:ext cx="54479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rgbClr val="FFFFCC"/>
                </a:solidFill>
                <a:latin typeface="ROMANUS" panose="02000500000000000000" pitchFamily="50" charset="0"/>
              </a:rPr>
              <a:t>Prop Sketches</a:t>
            </a:r>
            <a:endParaRPr sz="3200" dirty="0">
              <a:solidFill>
                <a:srgbClr val="FFFFCC"/>
              </a:solidFill>
              <a:latin typeface="ROMANUS" panose="02000500000000000000" pitchFamily="50" charset="0"/>
            </a:endParaRPr>
          </a:p>
        </p:txBody>
      </p:sp>
      <p:pic>
        <p:nvPicPr>
          <p:cNvPr id="6" name="Picture 5" descr="A drawing of a person holding a staff&#10;&#10;AI-generated content may be incorrect.">
            <a:extLst>
              <a:ext uri="{FF2B5EF4-FFF2-40B4-BE49-F238E27FC236}">
                <a16:creationId xmlns:a16="http://schemas.microsoft.com/office/drawing/2014/main" id="{50CA85F0-8F21-62E0-7E71-F9EFD275553C}"/>
              </a:ext>
            </a:extLst>
          </p:cNvPr>
          <p:cNvPicPr>
            <a:picLocks noChangeAspect="1"/>
          </p:cNvPicPr>
          <p:nvPr/>
        </p:nvPicPr>
        <p:blipFill>
          <a:blip r:embed="rId3"/>
          <a:stretch>
            <a:fillRect/>
          </a:stretch>
        </p:blipFill>
        <p:spPr>
          <a:xfrm>
            <a:off x="3880655" y="179348"/>
            <a:ext cx="1605745" cy="4851743"/>
          </a:xfrm>
          <a:prstGeom prst="rect">
            <a:avLst/>
          </a:prstGeom>
        </p:spPr>
      </p:pic>
      <p:pic>
        <p:nvPicPr>
          <p:cNvPr id="8" name="Picture 7" descr="A black and white drawing of a spiral&#10;&#10;AI-generated content may be incorrect.">
            <a:extLst>
              <a:ext uri="{FF2B5EF4-FFF2-40B4-BE49-F238E27FC236}">
                <a16:creationId xmlns:a16="http://schemas.microsoft.com/office/drawing/2014/main" id="{845B1DC4-AA96-9F3A-3E54-8D3D7F532857}"/>
              </a:ext>
            </a:extLst>
          </p:cNvPr>
          <p:cNvPicPr>
            <a:picLocks noChangeAspect="1"/>
          </p:cNvPicPr>
          <p:nvPr/>
        </p:nvPicPr>
        <p:blipFill>
          <a:blip r:embed="rId4"/>
          <a:stretch>
            <a:fillRect/>
          </a:stretch>
        </p:blipFill>
        <p:spPr>
          <a:xfrm>
            <a:off x="5730357" y="179348"/>
            <a:ext cx="2418658" cy="4784803"/>
          </a:xfrm>
          <a:prstGeom prst="rect">
            <a:avLst/>
          </a:prstGeom>
        </p:spPr>
      </p:pic>
      <p:pic>
        <p:nvPicPr>
          <p:cNvPr id="9" name="Picture 8">
            <a:extLst>
              <a:ext uri="{FF2B5EF4-FFF2-40B4-BE49-F238E27FC236}">
                <a16:creationId xmlns:a16="http://schemas.microsoft.com/office/drawing/2014/main" id="{FB2D0932-566F-8B86-90DA-45175732A4D6}"/>
              </a:ext>
            </a:extLst>
          </p:cNvPr>
          <p:cNvPicPr>
            <a:picLocks noChangeAspect="1"/>
          </p:cNvPicPr>
          <p:nvPr/>
        </p:nvPicPr>
        <p:blipFill>
          <a:blip r:embed="rId5"/>
          <a:srcRect t="3500" b="52995"/>
          <a:stretch>
            <a:fillRect/>
          </a:stretch>
        </p:blipFill>
        <p:spPr>
          <a:xfrm>
            <a:off x="685842" y="1173802"/>
            <a:ext cx="2791341" cy="36754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8" name="Rectangle 7">
            <a:extLst>
              <a:ext uri="{FF2B5EF4-FFF2-40B4-BE49-F238E27FC236}">
                <a16:creationId xmlns:a16="http://schemas.microsoft.com/office/drawing/2014/main" id="{C6498A21-5A67-1146-203B-837E33908E3C}"/>
              </a:ext>
            </a:extLst>
          </p:cNvPr>
          <p:cNvSpPr/>
          <p:nvPr/>
        </p:nvSpPr>
        <p:spPr>
          <a:xfrm>
            <a:off x="166687" y="142875"/>
            <a:ext cx="8753475" cy="4724400"/>
          </a:xfrm>
          <a:prstGeom prst="rect">
            <a:avLst/>
          </a:prstGeom>
          <a:solidFill>
            <a:schemeClr val="tx1">
              <a:lumMod val="85000"/>
              <a:lumOff val="15000"/>
            </a:schemeClr>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 name="Diagram 1">
            <a:extLst>
              <a:ext uri="{FF2B5EF4-FFF2-40B4-BE49-F238E27FC236}">
                <a16:creationId xmlns:a16="http://schemas.microsoft.com/office/drawing/2014/main" id="{7B2D30D9-7575-B88E-8737-775CA4C7E44D}"/>
              </a:ext>
            </a:extLst>
          </p:cNvPr>
          <p:cNvGraphicFramePr/>
          <p:nvPr>
            <p:extLst>
              <p:ext uri="{D42A27DB-BD31-4B8C-83A1-F6EECF244321}">
                <p14:modId xmlns:p14="http://schemas.microsoft.com/office/powerpoint/2010/main" val="2648269239"/>
              </p:ext>
            </p:extLst>
          </p:nvPr>
        </p:nvGraphicFramePr>
        <p:xfrm>
          <a:off x="234940" y="1441491"/>
          <a:ext cx="8197870" cy="2595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Google Shape;66;p15">
            <a:extLst>
              <a:ext uri="{FF2B5EF4-FFF2-40B4-BE49-F238E27FC236}">
                <a16:creationId xmlns:a16="http://schemas.microsoft.com/office/drawing/2014/main" id="{4065A649-F36B-3B9C-E154-8D7F90A3CB03}"/>
              </a:ext>
            </a:extLst>
          </p:cNvPr>
          <p:cNvSpPr txBox="1">
            <a:spLocks noGrp="1"/>
          </p:cNvSpPr>
          <p:nvPr>
            <p:ph type="title"/>
          </p:nvPr>
        </p:nvSpPr>
        <p:spPr>
          <a:xfrm>
            <a:off x="2582811" y="553908"/>
            <a:ext cx="350212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dirty="0">
                <a:solidFill>
                  <a:srgbClr val="FFFFCC"/>
                </a:solidFill>
                <a:latin typeface="ROMANUS" panose="02000500000000000000" pitchFamily="50" charset="0"/>
              </a:rPr>
              <a:t>Colour Palettes</a:t>
            </a:r>
            <a:endParaRPr sz="4000" dirty="0">
              <a:solidFill>
                <a:srgbClr val="FFFFCC"/>
              </a:solidFill>
              <a:latin typeface="ROMANUS" panose="02000500000000000000" pitchFamily="50" charset="0"/>
            </a:endParaRPr>
          </a:p>
        </p:txBody>
      </p:sp>
      <p:sp>
        <p:nvSpPr>
          <p:cNvPr id="9" name="Rectangle 8">
            <a:extLst>
              <a:ext uri="{FF2B5EF4-FFF2-40B4-BE49-F238E27FC236}">
                <a16:creationId xmlns:a16="http://schemas.microsoft.com/office/drawing/2014/main" id="{9C9E26BC-7CB5-92A7-CA83-848CB7368CC5}"/>
              </a:ext>
            </a:extLst>
          </p:cNvPr>
          <p:cNvSpPr/>
          <p:nvPr/>
        </p:nvSpPr>
        <p:spPr>
          <a:xfrm>
            <a:off x="132036" y="9525"/>
            <a:ext cx="8753475" cy="354420"/>
          </a:xfrm>
          <a:prstGeom prst="rect">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6A9431A4-F5EF-4D58-E996-A438B1827D99}"/>
              </a:ext>
            </a:extLst>
          </p:cNvPr>
          <p:cNvSpPr/>
          <p:nvPr/>
        </p:nvSpPr>
        <p:spPr>
          <a:xfrm rot="5400000">
            <a:off x="-2161108" y="2378868"/>
            <a:ext cx="4724400" cy="195263"/>
          </a:xfrm>
          <a:prstGeom prst="rect">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443E38DE047140B12DDD1A93E55F23" ma:contentTypeVersion="9" ma:contentTypeDescription="Create a new document." ma:contentTypeScope="" ma:versionID="0f9b26baf1d6f661cccef527a869912d">
  <xsd:schema xmlns:xsd="http://www.w3.org/2001/XMLSchema" xmlns:xs="http://www.w3.org/2001/XMLSchema" xmlns:p="http://schemas.microsoft.com/office/2006/metadata/properties" xmlns:ns2="b48b5523-02e5-4c5f-853e-fbf0c2c555b3" targetNamespace="http://schemas.microsoft.com/office/2006/metadata/properties" ma:root="true" ma:fieldsID="ffa6a7f789cf2008515404b942cbf958" ns2:_="">
    <xsd:import namespace="b48b5523-02e5-4c5f-853e-fbf0c2c555b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8b5523-02e5-4c5f-853e-fbf0c2c555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1173547-604c-4742-890e-50df027e6291"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48b5523-02e5-4c5f-853e-fbf0c2c555b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0765D2-BD41-4F2F-AAA3-FC25958DF575}">
  <ds:schemaRefs>
    <ds:schemaRef ds:uri="b48b5523-02e5-4c5f-853e-fbf0c2c555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0CD50FC-936D-46F0-8C78-0E57A2DD362E}">
  <ds:schemaRefs>
    <ds:schemaRef ds:uri="b48b5523-02e5-4c5f-853e-fbf0c2c555b3"/>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70FFD20-164C-4EAC-A45F-5F78319117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2069</TotalTime>
  <Words>401</Words>
  <Application>Microsoft Office PowerPoint</Application>
  <PresentationFormat>On-screen Show (16:9)</PresentationFormat>
  <Paragraphs>57</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ROMANUS</vt:lpstr>
      <vt:lpstr>Simple Light</vt:lpstr>
      <vt:lpstr>CG ART III</vt:lpstr>
      <vt:lpstr>Concept</vt:lpstr>
      <vt:lpstr>Moodboards -        Environment</vt:lpstr>
      <vt:lpstr>Moodboards -        Props</vt:lpstr>
      <vt:lpstr>Moodboards -        Main Subject</vt:lpstr>
      <vt:lpstr>Moodboards -        Lighting</vt:lpstr>
      <vt:lpstr>Scene Layout/Sketches</vt:lpstr>
      <vt:lpstr>Prop Sketches</vt:lpstr>
      <vt:lpstr>Colour Palettes</vt:lpstr>
      <vt:lpstr>PowerPoint Presentation</vt:lpstr>
      <vt:lpstr>PowerPoint Presentation</vt:lpstr>
      <vt:lpstr>Progress</vt:lpstr>
      <vt:lpstr>Scene Blockout</vt:lpstr>
      <vt:lpstr>Scene Progress Part 1</vt:lpstr>
      <vt:lpstr>Scene Progress Part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Azra Tekin</cp:lastModifiedBy>
  <cp:revision>6</cp:revision>
  <dcterms:modified xsi:type="dcterms:W3CDTF">2025-12-04T01:54:36Z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0x01010028443E38DE047140B12DDD1A93E55F23</vt:lpwstr>
  </property>
  <property fmtid="{D5CDD505-2E9C-101B-9397-08002B2CF9AE}" pid="3" name="MediaServiceImageTags">
    <vt:lpwstr/>
  </property>
</Properties>
</file>